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autoCompressPictures="0">
  <p:sldMasterIdLst>
    <p:sldMasterId id="2147483648" r:id="rId1"/>
  </p:sldMasterIdLst>
  <p:handoutMasterIdLst>
    <p:handoutMasterId r:id="rId18"/>
  </p:handoutMasterIdLst>
  <p:sldIdLst>
    <p:sldId id="375" r:id="rId2"/>
    <p:sldId id="430" r:id="rId3"/>
    <p:sldId id="431" r:id="rId4"/>
    <p:sldId id="432" r:id="rId5"/>
    <p:sldId id="433" r:id="rId6"/>
    <p:sldId id="434" r:id="rId7"/>
    <p:sldId id="435" r:id="rId8"/>
    <p:sldId id="436" r:id="rId9"/>
    <p:sldId id="437" r:id="rId10"/>
    <p:sldId id="438" r:id="rId11"/>
    <p:sldId id="439" r:id="rId12"/>
    <p:sldId id="440" r:id="rId13"/>
    <p:sldId id="467" r:id="rId14"/>
    <p:sldId id="468" r:id="rId15"/>
    <p:sldId id="469" r:id="rId16"/>
    <p:sldId id="384"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82876" autoAdjust="0"/>
    <p:restoredTop sz="94993" autoAdjust="0"/>
  </p:normalViewPr>
  <p:slideViewPr>
    <p:cSldViewPr snapToGrid="0" snapToObjects="1">
      <p:cViewPr varScale="1">
        <p:scale>
          <a:sx n="105" d="100"/>
          <a:sy n="105" d="100"/>
        </p:scale>
        <p:origin x="114" y="246"/>
      </p:cViewPr>
      <p:guideLst>
        <p:guide orient="horz" pos="2160"/>
        <p:guide pos="3840"/>
      </p:guideLst>
    </p:cSldViewPr>
  </p:slideViewPr>
  <p:outlineViewPr>
    <p:cViewPr>
      <p:scale>
        <a:sx n="33" d="100"/>
        <a:sy n="33" d="100"/>
      </p:scale>
      <p:origin x="0" y="-446"/>
    </p:cViewPr>
  </p:outlineViewPr>
  <p:notesTextViewPr>
    <p:cViewPr>
      <p:scale>
        <a:sx n="1" d="1"/>
        <a:sy n="1" d="1"/>
      </p:scale>
      <p:origin x="0" y="0"/>
    </p:cViewPr>
  </p:notesTextViewPr>
  <p:notesViewPr>
    <p:cSldViewPr snapToGrid="0" snapToObjects="1">
      <p:cViewPr varScale="1">
        <p:scale>
          <a:sx n="87" d="100"/>
          <a:sy n="87" d="100"/>
        </p:scale>
        <p:origin x="2696" y="20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2F17359-000A-9044-B834-9FBD0018D52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FC98B882-BA21-D947-B59A-B375F7B018C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E773F5E-F60B-3D42-A6DD-6D5611C2F6EE}" type="datetimeFigureOut">
              <a:rPr lang="en-US" smtClean="0"/>
              <a:t>3/5/2023</a:t>
            </a:fld>
            <a:endParaRPr lang="en-US" dirty="0"/>
          </a:p>
        </p:txBody>
      </p:sp>
      <p:sp>
        <p:nvSpPr>
          <p:cNvPr id="4" name="Footer Placeholder 3">
            <a:extLst>
              <a:ext uri="{FF2B5EF4-FFF2-40B4-BE49-F238E27FC236}">
                <a16:creationId xmlns:a16="http://schemas.microsoft.com/office/drawing/2014/main" id="{8219AD5B-1A75-1A4A-8459-A96AB79E9D2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C49C6818-84EB-2D43-AA44-FC64C4595BF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B28A1AC-D174-D44D-BB31-612041F19AA1}" type="slidenum">
              <a:rPr lang="en-US" smtClean="0"/>
              <a:t>‹#›</a:t>
            </a:fld>
            <a:endParaRPr lang="en-US" dirty="0"/>
          </a:p>
        </p:txBody>
      </p:sp>
    </p:spTree>
    <p:extLst>
      <p:ext uri="{BB962C8B-B14F-4D97-AF65-F5344CB8AC3E}">
        <p14:creationId xmlns:p14="http://schemas.microsoft.com/office/powerpoint/2010/main" val="3575170339"/>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resentation Title_2">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2946" y="0"/>
            <a:ext cx="6098946"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6487905" y="5286196"/>
            <a:ext cx="4179375" cy="356462"/>
          </a:xfrm>
        </p:spPr>
        <p:txBody>
          <a:bodyPr lIns="0" rIns="0">
            <a:normAutofit/>
          </a:bodyPr>
          <a:lstStyle>
            <a:lvl1pPr marL="0" indent="0" algn="r">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6487905" y="2715790"/>
            <a:ext cx="4179376" cy="2387600"/>
          </a:xfrm>
        </p:spPr>
        <p:txBody>
          <a:bodyPr lIns="0" rIns="0" anchor="b">
            <a:normAutofit/>
          </a:bodyPr>
          <a:lstStyle>
            <a:lvl1pPr algn="r">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7" name="Straight Connector 6">
            <a:extLst>
              <a:ext uri="{FF2B5EF4-FFF2-40B4-BE49-F238E27FC236}">
                <a16:creationId xmlns:a16="http://schemas.microsoft.com/office/drawing/2014/main" id="{ED7A90A1-A930-7E45-A0C6-7B528BC17B68}"/>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22892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ivider Slide_2">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0" y="1215342"/>
            <a:ext cx="5822209" cy="4427316"/>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10" name="Text Placeholder 2">
            <a:extLst>
              <a:ext uri="{FF2B5EF4-FFF2-40B4-BE49-F238E27FC236}">
                <a16:creationId xmlns:a16="http://schemas.microsoft.com/office/drawing/2014/main" id="{01B97752-63E3-7E41-86AA-8084AC3E48D7}"/>
              </a:ext>
            </a:extLst>
          </p:cNvPr>
          <p:cNvSpPr>
            <a:spLocks noGrp="1"/>
          </p:cNvSpPr>
          <p:nvPr>
            <p:ph type="body" idx="13" hasCustomPrompt="1"/>
          </p:nvPr>
        </p:nvSpPr>
        <p:spPr>
          <a:xfrm>
            <a:off x="6487905" y="5286196"/>
            <a:ext cx="4179375" cy="356462"/>
          </a:xfrm>
        </p:spPr>
        <p:txBody>
          <a:bodyPr lIns="0" rIns="0">
            <a:normAutofit/>
          </a:bodyPr>
          <a:lstStyle>
            <a:lvl1pPr marL="0" indent="0" algn="r">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11" name="Title 1">
            <a:extLst>
              <a:ext uri="{FF2B5EF4-FFF2-40B4-BE49-F238E27FC236}">
                <a16:creationId xmlns:a16="http://schemas.microsoft.com/office/drawing/2014/main" id="{B45521CA-473D-274E-A252-50E49A3EFD16}"/>
              </a:ext>
            </a:extLst>
          </p:cNvPr>
          <p:cNvSpPr>
            <a:spLocks noGrp="1"/>
          </p:cNvSpPr>
          <p:nvPr>
            <p:ph type="ctrTitle"/>
          </p:nvPr>
        </p:nvSpPr>
        <p:spPr>
          <a:xfrm>
            <a:off x="6487905" y="2715790"/>
            <a:ext cx="4179376" cy="2387600"/>
          </a:xfrm>
        </p:spPr>
        <p:txBody>
          <a:bodyPr lIns="0" rIns="0" anchor="b">
            <a:normAutofit/>
          </a:bodyPr>
          <a:lstStyle>
            <a:lvl1pPr algn="r">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12" name="Straight Connector 11">
            <a:extLst>
              <a:ext uri="{FF2B5EF4-FFF2-40B4-BE49-F238E27FC236}">
                <a16:creationId xmlns:a16="http://schemas.microsoft.com/office/drawing/2014/main" id="{E71328B3-338C-BB43-A9F5-AACCE2E54E86}"/>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66953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ivider Slide_3">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0" y="1928264"/>
            <a:ext cx="5822209" cy="4427316"/>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10" name="Text Placeholder 2">
            <a:extLst>
              <a:ext uri="{FF2B5EF4-FFF2-40B4-BE49-F238E27FC236}">
                <a16:creationId xmlns:a16="http://schemas.microsoft.com/office/drawing/2014/main" id="{01B97752-63E3-7E41-86AA-8084AC3E48D7}"/>
              </a:ext>
            </a:extLst>
          </p:cNvPr>
          <p:cNvSpPr>
            <a:spLocks noGrp="1"/>
          </p:cNvSpPr>
          <p:nvPr>
            <p:ph type="body" idx="13" hasCustomPrompt="1"/>
          </p:nvPr>
        </p:nvSpPr>
        <p:spPr>
          <a:xfrm>
            <a:off x="6487905" y="4498670"/>
            <a:ext cx="4179375" cy="356462"/>
          </a:xfrm>
        </p:spPr>
        <p:txBody>
          <a:bodyPr lIns="0" rIns="0">
            <a:normAutofit/>
          </a:bodyPr>
          <a:lstStyle>
            <a:lvl1pPr marL="0" indent="0" algn="r">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11" name="Title 1">
            <a:extLst>
              <a:ext uri="{FF2B5EF4-FFF2-40B4-BE49-F238E27FC236}">
                <a16:creationId xmlns:a16="http://schemas.microsoft.com/office/drawing/2014/main" id="{B45521CA-473D-274E-A252-50E49A3EFD16}"/>
              </a:ext>
            </a:extLst>
          </p:cNvPr>
          <p:cNvSpPr>
            <a:spLocks noGrp="1"/>
          </p:cNvSpPr>
          <p:nvPr>
            <p:ph type="ctrTitle"/>
          </p:nvPr>
        </p:nvSpPr>
        <p:spPr>
          <a:xfrm>
            <a:off x="6487905" y="1928264"/>
            <a:ext cx="4179376" cy="2387600"/>
          </a:xfrm>
        </p:spPr>
        <p:txBody>
          <a:bodyPr lIns="0" rIns="0" anchor="b">
            <a:normAutofit/>
          </a:bodyPr>
          <a:lstStyle>
            <a:lvl1pPr algn="r">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7" name="Straight Connector 6">
            <a:extLst>
              <a:ext uri="{FF2B5EF4-FFF2-40B4-BE49-F238E27FC236}">
                <a16:creationId xmlns:a16="http://schemas.microsoft.com/office/drawing/2014/main" id="{E327254B-5501-7248-A89F-42912B5A8BD2}"/>
              </a:ext>
            </a:extLst>
          </p:cNvPr>
          <p:cNvCxnSpPr>
            <a:cxnSpLocks/>
          </p:cNvCxnSpPr>
          <p:nvPr userDrawn="1"/>
        </p:nvCxnSpPr>
        <p:spPr>
          <a:xfrm>
            <a:off x="0" y="1405468"/>
            <a:ext cx="1219200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70053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ivider Slide_4">
    <p:bg>
      <p:bgPr>
        <a:solidFill>
          <a:schemeClr val="accent4">
            <a:lumMod val="50000"/>
          </a:schemeClr>
        </a:solidFill>
        <a:effectLst/>
      </p:bgPr>
    </p:bg>
    <p:spTree>
      <p:nvGrpSpPr>
        <p:cNvPr id="1" name=""/>
        <p:cNvGrpSpPr/>
        <p:nvPr/>
      </p:nvGrpSpPr>
      <p:grpSpPr>
        <a:xfrm>
          <a:off x="0" y="0"/>
          <a:ext cx="0" cy="0"/>
          <a:chOff x="0" y="0"/>
          <a:chExt cx="0" cy="0"/>
        </a:xfrm>
      </p:grpSpPr>
      <p:pic>
        <p:nvPicPr>
          <p:cNvPr id="7" name="Picture Placeholder 21" descr="Woman on tablet ">
            <a:extLst>
              <a:ext uri="{FF2B5EF4-FFF2-40B4-BE49-F238E27FC236}">
                <a16:creationId xmlns:a16="http://schemas.microsoft.com/office/drawing/2014/main" id="{79F82B97-E9C9-C740-AE3A-A0BB4822DD8F}"/>
              </a:ext>
            </a:extLst>
          </p:cNvPr>
          <p:cNvPicPr>
            <a:picLocks noChangeAspect="1"/>
          </p:cNvPicPr>
          <p:nvPr userDrawn="1"/>
        </p:nvPicPr>
        <p:blipFill rotWithShape="1">
          <a:blip r:embed="rId2" cstate="screen">
            <a:alphaModFix amt="35000"/>
            <a:extLst>
              <a:ext uri="{28A0092B-C50C-407E-A947-70E740481C1C}">
                <a14:useLocalDpi xmlns:a14="http://schemas.microsoft.com/office/drawing/2010/main"/>
              </a:ext>
            </a:extLst>
          </a:blip>
          <a:srcRect/>
          <a:stretch/>
        </p:blipFill>
        <p:spPr>
          <a:xfrm>
            <a:off x="1124487" y="0"/>
            <a:ext cx="11067514" cy="6858000"/>
          </a:xfrm>
          <a:prstGeom prst="rect">
            <a:avLst/>
          </a:prstGeom>
          <a:solidFill>
            <a:schemeClr val="tx1"/>
          </a:solidFill>
        </p:spPr>
      </p:pic>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1124487" y="-1"/>
            <a:ext cx="11067514"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Sagona ExtraLight" panose="02020303050505020204" pitchFamily="18" charset="0"/>
              </a:defRPr>
            </a:lvl1pPr>
          </a:lstStyle>
          <a:p>
            <a:r>
              <a:rPr lang="en-US"/>
              <a:t>Click to edit Master title style</a:t>
            </a:r>
            <a:endParaRPr lang="en-US" dirty="0"/>
          </a:p>
        </p:txBody>
      </p:sp>
      <p:cxnSp>
        <p:nvCxnSpPr>
          <p:cNvPr id="8" name="Straight Connector 7">
            <a:extLst>
              <a:ext uri="{FF2B5EF4-FFF2-40B4-BE49-F238E27FC236}">
                <a16:creationId xmlns:a16="http://schemas.microsoft.com/office/drawing/2014/main" id="{6C4B436F-A511-A141-900B-BA20A19A1BCE}"/>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308799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ivider Slide_5">
    <p:spTree>
      <p:nvGrpSpPr>
        <p:cNvPr id="1" name=""/>
        <p:cNvGrpSpPr/>
        <p:nvPr/>
      </p:nvGrpSpPr>
      <p:grpSpPr>
        <a:xfrm>
          <a:off x="0" y="0"/>
          <a:ext cx="0" cy="0"/>
          <a:chOff x="0" y="0"/>
          <a:chExt cx="0" cy="0"/>
        </a:xfrm>
      </p:grpSpPr>
      <p:pic>
        <p:nvPicPr>
          <p:cNvPr id="7" name="Picture Placeholder 21" descr="Woman on tablet ">
            <a:extLst>
              <a:ext uri="{FF2B5EF4-FFF2-40B4-BE49-F238E27FC236}">
                <a16:creationId xmlns:a16="http://schemas.microsoft.com/office/drawing/2014/main" id="{79F82B97-E9C9-C740-AE3A-A0BB4822DD8F}"/>
              </a:ext>
            </a:extLst>
          </p:cNvPr>
          <p:cNvPicPr>
            <a:picLocks noChangeAspect="1"/>
          </p:cNvPicPr>
          <p:nvPr userDrawn="1"/>
        </p:nvPicPr>
        <p:blipFill rotWithShape="1">
          <a:blip r:embed="rId2" cstate="screen">
            <a:alphaModFix amt="35000"/>
            <a:extLst>
              <a:ext uri="{28A0092B-C50C-407E-A947-70E740481C1C}">
                <a14:useLocalDpi xmlns:a14="http://schemas.microsoft.com/office/drawing/2010/main"/>
              </a:ext>
            </a:extLst>
          </a:blip>
          <a:srcRect/>
          <a:stretch/>
        </p:blipFill>
        <p:spPr>
          <a:xfrm>
            <a:off x="0" y="0"/>
            <a:ext cx="12192001" cy="6858000"/>
          </a:xfrm>
          <a:prstGeom prst="rect">
            <a:avLst/>
          </a:prstGeom>
          <a:solidFill>
            <a:schemeClr val="tx1"/>
          </a:solidFill>
        </p:spPr>
      </p:pic>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Sagona ExtraLight" panose="02020303050505020204" pitchFamily="18" charset="0"/>
              </a:defRPr>
            </a:lvl1pPr>
          </a:lstStyle>
          <a:p>
            <a:r>
              <a:rPr lang="en-US"/>
              <a:t>Click to edit Master title style</a:t>
            </a:r>
            <a:endParaRPr lang="en-US" dirty="0"/>
          </a:p>
        </p:txBody>
      </p:sp>
      <p:cxnSp>
        <p:nvCxnSpPr>
          <p:cNvPr id="9" name="Straight Connector 8">
            <a:extLst>
              <a:ext uri="{FF2B5EF4-FFF2-40B4-BE49-F238E27FC236}">
                <a16:creationId xmlns:a16="http://schemas.microsoft.com/office/drawing/2014/main" id="{4A57CAA2-2658-B441-A787-4B54C65D3BF1}"/>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12387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 w/Caption_2">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3482977"/>
            <a:ext cx="10668000" cy="3375025"/>
          </a:xfrm>
          <a:prstGeom prst="rect">
            <a:avLst/>
          </a:prstGeom>
          <a:solidFill>
            <a:schemeClr val="accent4">
              <a:lumMod val="50000"/>
            </a:schemeClr>
          </a:solidFill>
        </p:spPr>
        <p:txBody>
          <a:bodyPr/>
          <a:lstStyle/>
          <a:p>
            <a:r>
              <a:rPr lang="en-US"/>
              <a:t>Click icon to add picture</a:t>
            </a:r>
            <a:endParaRPr lang="id-ID" dirty="0"/>
          </a:p>
        </p:txBody>
      </p:sp>
      <p:sp>
        <p:nvSpPr>
          <p:cNvPr id="6" name="Text Placeholder 2">
            <a:extLst>
              <a:ext uri="{FF2B5EF4-FFF2-40B4-BE49-F238E27FC236}">
                <a16:creationId xmlns:a16="http://schemas.microsoft.com/office/drawing/2014/main" id="{5832AA92-D0AC-8247-A360-19A5932C4E36}"/>
              </a:ext>
            </a:extLst>
          </p:cNvPr>
          <p:cNvSpPr>
            <a:spLocks noGrp="1"/>
          </p:cNvSpPr>
          <p:nvPr>
            <p:ph idx="1" hasCustomPrompt="1"/>
          </p:nvPr>
        </p:nvSpPr>
        <p:spPr>
          <a:xfrm>
            <a:off x="5635662" y="339644"/>
            <a:ext cx="5014993"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a:extLst>
              <a:ext uri="{FF2B5EF4-FFF2-40B4-BE49-F238E27FC236}">
                <a16:creationId xmlns:a16="http://schemas.microsoft.com/office/drawing/2014/main" id="{E3AD9F76-09D6-0D4E-99ED-D9391C974AD2}"/>
              </a:ext>
            </a:extLst>
          </p:cNvPr>
          <p:cNvSpPr>
            <a:spLocks noGrp="1"/>
          </p:cNvSpPr>
          <p:nvPr>
            <p:ph type="ctrTitle"/>
          </p:nvPr>
        </p:nvSpPr>
        <p:spPr>
          <a:xfrm>
            <a:off x="820856" y="339644"/>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11" name="Straight Connector 10">
            <a:extLst>
              <a:ext uri="{FF2B5EF4-FFF2-40B4-BE49-F238E27FC236}">
                <a16:creationId xmlns:a16="http://schemas.microsoft.com/office/drawing/2014/main" id="{4C8C2B99-ED08-1F48-BE5D-40E40D09C7B7}"/>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8875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w/Caption_3">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608843" y="3482977"/>
            <a:ext cx="10961177" cy="3375025"/>
          </a:xfrm>
          <a:prstGeom prst="rect">
            <a:avLst/>
          </a:prstGeom>
          <a:solidFill>
            <a:schemeClr val="accent4">
              <a:lumMod val="50000"/>
            </a:schemeClr>
          </a:solidFill>
        </p:spPr>
        <p:txBody>
          <a:bodyPr/>
          <a:lstStyle/>
          <a:p>
            <a:r>
              <a:rPr lang="en-US"/>
              <a:t>Click icon to add picture</a:t>
            </a:r>
            <a:endParaRPr lang="id-ID" dirty="0"/>
          </a:p>
        </p:txBody>
      </p:sp>
      <p:cxnSp>
        <p:nvCxnSpPr>
          <p:cNvPr id="10" name="Straight Connector 9">
            <a:extLst>
              <a:ext uri="{FF2B5EF4-FFF2-40B4-BE49-F238E27FC236}">
                <a16:creationId xmlns:a16="http://schemas.microsoft.com/office/drawing/2014/main" id="{79B33817-49F3-B440-A271-466603AE1964}"/>
              </a:ext>
            </a:extLst>
          </p:cNvPr>
          <p:cNvCxnSpPr>
            <a:cxnSpLocks/>
          </p:cNvCxnSpPr>
          <p:nvPr userDrawn="1"/>
        </p:nvCxnSpPr>
        <p:spPr>
          <a:xfrm>
            <a:off x="0" y="421214"/>
            <a:ext cx="1219200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Text Placeholder 2">
            <a:extLst>
              <a:ext uri="{FF2B5EF4-FFF2-40B4-BE49-F238E27FC236}">
                <a16:creationId xmlns:a16="http://schemas.microsoft.com/office/drawing/2014/main" id="{8576316B-7498-2E42-9B52-88BF1C9DF40C}"/>
              </a:ext>
            </a:extLst>
          </p:cNvPr>
          <p:cNvSpPr>
            <a:spLocks noGrp="1"/>
          </p:cNvSpPr>
          <p:nvPr>
            <p:ph idx="1" hasCustomPrompt="1"/>
          </p:nvPr>
        </p:nvSpPr>
        <p:spPr>
          <a:xfrm>
            <a:off x="5567465" y="568512"/>
            <a:ext cx="6002556"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itle 1">
            <a:extLst>
              <a:ext uri="{FF2B5EF4-FFF2-40B4-BE49-F238E27FC236}">
                <a16:creationId xmlns:a16="http://schemas.microsoft.com/office/drawing/2014/main" id="{451775DA-49A0-2F4D-9F21-5D20DA6BA9B6}"/>
              </a:ext>
            </a:extLst>
          </p:cNvPr>
          <p:cNvSpPr>
            <a:spLocks noGrp="1"/>
          </p:cNvSpPr>
          <p:nvPr>
            <p:ph type="ctrTitle"/>
          </p:nvPr>
        </p:nvSpPr>
        <p:spPr>
          <a:xfrm>
            <a:off x="608844" y="568512"/>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spTree>
    <p:extLst>
      <p:ext uri="{BB962C8B-B14F-4D97-AF65-F5344CB8AC3E}">
        <p14:creationId xmlns:p14="http://schemas.microsoft.com/office/powerpoint/2010/main" val="149645621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 w/Caption_4">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3482977"/>
            <a:ext cx="12192000" cy="3375025"/>
          </a:xfrm>
          <a:prstGeom prst="rect">
            <a:avLst/>
          </a:prstGeom>
          <a:solidFill>
            <a:schemeClr val="accent4">
              <a:lumMod val="50000"/>
            </a:schemeClr>
          </a:solidFill>
        </p:spPr>
        <p:txBody>
          <a:bodyPr/>
          <a:lstStyle/>
          <a:p>
            <a:r>
              <a:rPr lang="en-US"/>
              <a:t>Click icon to add picture</a:t>
            </a:r>
            <a:endParaRPr lang="id-ID" dirty="0"/>
          </a:p>
        </p:txBody>
      </p:sp>
      <p:cxnSp>
        <p:nvCxnSpPr>
          <p:cNvPr id="5" name="Straight Connector 4">
            <a:extLst>
              <a:ext uri="{FF2B5EF4-FFF2-40B4-BE49-F238E27FC236}">
                <a16:creationId xmlns:a16="http://schemas.microsoft.com/office/drawing/2014/main" id="{40C0F668-C1BA-A349-A542-9E54E73E8178}"/>
              </a:ext>
            </a:extLst>
          </p:cNvPr>
          <p:cNvCxnSpPr>
            <a:cxnSpLocks/>
          </p:cNvCxnSpPr>
          <p:nvPr userDrawn="1"/>
        </p:nvCxnSpPr>
        <p:spPr>
          <a:xfrm>
            <a:off x="4961621" y="339644"/>
            <a:ext cx="0" cy="2806512"/>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Text Placeholder 2">
            <a:extLst>
              <a:ext uri="{FF2B5EF4-FFF2-40B4-BE49-F238E27FC236}">
                <a16:creationId xmlns:a16="http://schemas.microsoft.com/office/drawing/2014/main" id="{5832AA92-D0AC-8247-A360-19A5932C4E36}"/>
              </a:ext>
            </a:extLst>
          </p:cNvPr>
          <p:cNvSpPr>
            <a:spLocks noGrp="1"/>
          </p:cNvSpPr>
          <p:nvPr>
            <p:ph idx="1" hasCustomPrompt="1"/>
          </p:nvPr>
        </p:nvSpPr>
        <p:spPr>
          <a:xfrm>
            <a:off x="5351244" y="339644"/>
            <a:ext cx="6002556"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a:extLst>
              <a:ext uri="{FF2B5EF4-FFF2-40B4-BE49-F238E27FC236}">
                <a16:creationId xmlns:a16="http://schemas.microsoft.com/office/drawing/2014/main" id="{E3AD9F76-09D6-0D4E-99ED-D9391C974AD2}"/>
              </a:ext>
            </a:extLst>
          </p:cNvPr>
          <p:cNvSpPr>
            <a:spLocks noGrp="1"/>
          </p:cNvSpPr>
          <p:nvPr>
            <p:ph type="ctrTitle"/>
          </p:nvPr>
        </p:nvSpPr>
        <p:spPr>
          <a:xfrm>
            <a:off x="392623" y="339644"/>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spTree>
    <p:extLst>
      <p:ext uri="{BB962C8B-B14F-4D97-AF65-F5344CB8AC3E}">
        <p14:creationId xmlns:p14="http://schemas.microsoft.com/office/powerpoint/2010/main" val="78032671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 w/Caption_5">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3482977"/>
            <a:ext cx="12192000" cy="3375025"/>
          </a:xfrm>
          <a:prstGeom prst="rect">
            <a:avLst/>
          </a:prstGeom>
          <a:solidFill>
            <a:schemeClr val="accent4">
              <a:lumMod val="50000"/>
            </a:schemeClr>
          </a:solidFill>
        </p:spPr>
        <p:txBody>
          <a:bodyPr/>
          <a:lstStyle/>
          <a:p>
            <a:r>
              <a:rPr lang="en-US"/>
              <a:t>Click icon to add picture</a:t>
            </a:r>
            <a:endParaRPr lang="id-ID" dirty="0"/>
          </a:p>
        </p:txBody>
      </p:sp>
      <p:sp>
        <p:nvSpPr>
          <p:cNvPr id="6" name="Text Placeholder 2">
            <a:extLst>
              <a:ext uri="{FF2B5EF4-FFF2-40B4-BE49-F238E27FC236}">
                <a16:creationId xmlns:a16="http://schemas.microsoft.com/office/drawing/2014/main" id="{5832AA92-D0AC-8247-A360-19A5932C4E36}"/>
              </a:ext>
            </a:extLst>
          </p:cNvPr>
          <p:cNvSpPr>
            <a:spLocks noGrp="1"/>
          </p:cNvSpPr>
          <p:nvPr>
            <p:ph idx="1" hasCustomPrompt="1"/>
          </p:nvPr>
        </p:nvSpPr>
        <p:spPr>
          <a:xfrm>
            <a:off x="5351244" y="568512"/>
            <a:ext cx="6002556"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a:extLst>
              <a:ext uri="{FF2B5EF4-FFF2-40B4-BE49-F238E27FC236}">
                <a16:creationId xmlns:a16="http://schemas.microsoft.com/office/drawing/2014/main" id="{E3AD9F76-09D6-0D4E-99ED-D9391C974AD2}"/>
              </a:ext>
            </a:extLst>
          </p:cNvPr>
          <p:cNvSpPr>
            <a:spLocks noGrp="1"/>
          </p:cNvSpPr>
          <p:nvPr>
            <p:ph type="ctrTitle"/>
          </p:nvPr>
        </p:nvSpPr>
        <p:spPr>
          <a:xfrm>
            <a:off x="392623" y="568512"/>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15" name="Straight Connector 14">
            <a:extLst>
              <a:ext uri="{FF2B5EF4-FFF2-40B4-BE49-F238E27FC236}">
                <a16:creationId xmlns:a16="http://schemas.microsoft.com/office/drawing/2014/main" id="{16414763-7D4F-994A-AAA9-7DC46C19D816}"/>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670651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mparison_1">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3/5/2023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27321" y="339645"/>
            <a:ext cx="10134369"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78CECE2-CD4D-4A44-927A-53FFE158AF1C}"/>
              </a:ext>
            </a:extLst>
          </p:cNvPr>
          <p:cNvCxnSpPr>
            <a:cxnSpLocks/>
          </p:cNvCxnSpPr>
          <p:nvPr userDrawn="1"/>
        </p:nvCxnSpPr>
        <p:spPr>
          <a:xfrm>
            <a:off x="113431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id="{11B2D7F8-9505-6148-BEA2-27C4290FF6E2}"/>
              </a:ext>
            </a:extLst>
          </p:cNvPr>
          <p:cNvSpPr>
            <a:spLocks noGrp="1"/>
          </p:cNvSpPr>
          <p:nvPr>
            <p:ph sz="half" idx="1"/>
          </p:nvPr>
        </p:nvSpPr>
        <p:spPr>
          <a:xfrm>
            <a:off x="1627321" y="2330824"/>
            <a:ext cx="4693727"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3">
            <a:extLst>
              <a:ext uri="{FF2B5EF4-FFF2-40B4-BE49-F238E27FC236}">
                <a16:creationId xmlns:a16="http://schemas.microsoft.com/office/drawing/2014/main" id="{A9ADB053-F5D5-D34D-B6E3-A8AB7297F1F9}"/>
              </a:ext>
            </a:extLst>
          </p:cNvPr>
          <p:cNvSpPr>
            <a:spLocks noGrp="1"/>
          </p:cNvSpPr>
          <p:nvPr>
            <p:ph sz="half" idx="2"/>
          </p:nvPr>
        </p:nvSpPr>
        <p:spPr>
          <a:xfrm>
            <a:off x="7067963" y="2330824"/>
            <a:ext cx="4693727"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2">
            <a:extLst>
              <a:ext uri="{FF2B5EF4-FFF2-40B4-BE49-F238E27FC236}">
                <a16:creationId xmlns:a16="http://schemas.microsoft.com/office/drawing/2014/main" id="{B75E12F7-C53F-EB47-8D86-3CE7D6B2A8FB}"/>
              </a:ext>
            </a:extLst>
          </p:cNvPr>
          <p:cNvSpPr>
            <a:spLocks noGrp="1"/>
          </p:cNvSpPr>
          <p:nvPr>
            <p:ph type="body" idx="13"/>
          </p:nvPr>
        </p:nvSpPr>
        <p:spPr>
          <a:xfrm>
            <a:off x="1627322" y="1468740"/>
            <a:ext cx="4672156"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5" name="Text Placeholder 4">
            <a:extLst>
              <a:ext uri="{FF2B5EF4-FFF2-40B4-BE49-F238E27FC236}">
                <a16:creationId xmlns:a16="http://schemas.microsoft.com/office/drawing/2014/main" id="{0C3895DE-E9F7-5A41-91A4-BC8DE509CFFC}"/>
              </a:ext>
            </a:extLst>
          </p:cNvPr>
          <p:cNvSpPr>
            <a:spLocks noGrp="1"/>
          </p:cNvSpPr>
          <p:nvPr>
            <p:ph type="body" sz="quarter" idx="3"/>
          </p:nvPr>
        </p:nvSpPr>
        <p:spPr>
          <a:xfrm>
            <a:off x="7067963" y="1468740"/>
            <a:ext cx="4695165"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342073714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mparison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3/5/2023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0134369"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id="{11B2D7F8-9505-6148-BEA2-27C4290FF6E2}"/>
              </a:ext>
            </a:extLst>
          </p:cNvPr>
          <p:cNvSpPr>
            <a:spLocks noGrp="1"/>
          </p:cNvSpPr>
          <p:nvPr>
            <p:ph sz="half" idx="1"/>
          </p:nvPr>
        </p:nvSpPr>
        <p:spPr>
          <a:xfrm>
            <a:off x="392623" y="2330824"/>
            <a:ext cx="4693727"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3">
            <a:extLst>
              <a:ext uri="{FF2B5EF4-FFF2-40B4-BE49-F238E27FC236}">
                <a16:creationId xmlns:a16="http://schemas.microsoft.com/office/drawing/2014/main" id="{A9ADB053-F5D5-D34D-B6E3-A8AB7297F1F9}"/>
              </a:ext>
            </a:extLst>
          </p:cNvPr>
          <p:cNvSpPr>
            <a:spLocks noGrp="1"/>
          </p:cNvSpPr>
          <p:nvPr>
            <p:ph sz="half" idx="2"/>
          </p:nvPr>
        </p:nvSpPr>
        <p:spPr>
          <a:xfrm>
            <a:off x="5833265" y="2330824"/>
            <a:ext cx="4693727"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2">
            <a:extLst>
              <a:ext uri="{FF2B5EF4-FFF2-40B4-BE49-F238E27FC236}">
                <a16:creationId xmlns:a16="http://schemas.microsoft.com/office/drawing/2014/main" id="{B75E12F7-C53F-EB47-8D86-3CE7D6B2A8FB}"/>
              </a:ext>
            </a:extLst>
          </p:cNvPr>
          <p:cNvSpPr>
            <a:spLocks noGrp="1"/>
          </p:cNvSpPr>
          <p:nvPr>
            <p:ph type="body" idx="13"/>
          </p:nvPr>
        </p:nvSpPr>
        <p:spPr>
          <a:xfrm>
            <a:off x="392624" y="1468740"/>
            <a:ext cx="4672156"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5" name="Text Placeholder 4">
            <a:extLst>
              <a:ext uri="{FF2B5EF4-FFF2-40B4-BE49-F238E27FC236}">
                <a16:creationId xmlns:a16="http://schemas.microsoft.com/office/drawing/2014/main" id="{0C3895DE-E9F7-5A41-91A4-BC8DE509CFFC}"/>
              </a:ext>
            </a:extLst>
          </p:cNvPr>
          <p:cNvSpPr>
            <a:spLocks noGrp="1"/>
          </p:cNvSpPr>
          <p:nvPr>
            <p:ph type="body" sz="quarter" idx="3"/>
          </p:nvPr>
        </p:nvSpPr>
        <p:spPr>
          <a:xfrm>
            <a:off x="5833265" y="1468740"/>
            <a:ext cx="4695165"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17" name="Straight Connector 16">
            <a:extLst>
              <a:ext uri="{FF2B5EF4-FFF2-40B4-BE49-F238E27FC236}">
                <a16:creationId xmlns:a16="http://schemas.microsoft.com/office/drawing/2014/main" id="{E28CCA37-00BD-0A43-8647-67DD0510A7E3}"/>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91966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resentation Title_3">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6093055" y="0"/>
            <a:ext cx="6098946"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cxnSp>
        <p:nvCxnSpPr>
          <p:cNvPr id="3" name="Straight Connector 2">
            <a:extLst>
              <a:ext uri="{FF2B5EF4-FFF2-40B4-BE49-F238E27FC236}">
                <a16:creationId xmlns:a16="http://schemas.microsoft.com/office/drawing/2014/main" id="{A9525627-537D-D740-918D-FD8895672A9F}"/>
              </a:ext>
            </a:extLst>
          </p:cNvPr>
          <p:cNvCxnSpPr>
            <a:cxnSpLocks/>
          </p:cNvCxnSpPr>
          <p:nvPr userDrawn="1"/>
        </p:nvCxnSpPr>
        <p:spPr>
          <a:xfrm>
            <a:off x="0" y="1720312"/>
            <a:ext cx="609305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spTree>
    <p:extLst>
      <p:ext uri="{BB962C8B-B14F-4D97-AF65-F5344CB8AC3E}">
        <p14:creationId xmlns:p14="http://schemas.microsoft.com/office/powerpoint/2010/main" val="181424920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mparison_3">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3/5/2023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6" name="Title 1">
            <a:extLst>
              <a:ext uri="{FF2B5EF4-FFF2-40B4-BE49-F238E27FC236}">
                <a16:creationId xmlns:a16="http://schemas.microsoft.com/office/drawing/2014/main" id="{89CD5966-5C30-E943-A71E-F48460A377D6}"/>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8" name="Content Placeholder 2">
            <a:extLst>
              <a:ext uri="{FF2B5EF4-FFF2-40B4-BE49-F238E27FC236}">
                <a16:creationId xmlns:a16="http://schemas.microsoft.com/office/drawing/2014/main" id="{CF969977-F5DB-3A45-9E9E-556F0938C059}"/>
              </a:ext>
            </a:extLst>
          </p:cNvPr>
          <p:cNvSpPr>
            <a:spLocks noGrp="1"/>
          </p:cNvSpPr>
          <p:nvPr>
            <p:ph sz="half" idx="1"/>
          </p:nvPr>
        </p:nvSpPr>
        <p:spPr>
          <a:xfrm>
            <a:off x="392623" y="2330824"/>
            <a:ext cx="5181600"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3">
            <a:extLst>
              <a:ext uri="{FF2B5EF4-FFF2-40B4-BE49-F238E27FC236}">
                <a16:creationId xmlns:a16="http://schemas.microsoft.com/office/drawing/2014/main" id="{36D6BBCB-7852-8449-BC02-C5471A775B24}"/>
              </a:ext>
            </a:extLst>
          </p:cNvPr>
          <p:cNvSpPr>
            <a:spLocks noGrp="1"/>
          </p:cNvSpPr>
          <p:nvPr>
            <p:ph sz="half" idx="2"/>
          </p:nvPr>
        </p:nvSpPr>
        <p:spPr>
          <a:xfrm>
            <a:off x="6172200" y="2330824"/>
            <a:ext cx="5181600"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2">
            <a:extLst>
              <a:ext uri="{FF2B5EF4-FFF2-40B4-BE49-F238E27FC236}">
                <a16:creationId xmlns:a16="http://schemas.microsoft.com/office/drawing/2014/main" id="{725055FA-EC63-034E-B383-78552FAEA374}"/>
              </a:ext>
            </a:extLst>
          </p:cNvPr>
          <p:cNvSpPr>
            <a:spLocks noGrp="1"/>
          </p:cNvSpPr>
          <p:nvPr>
            <p:ph type="body" idx="13"/>
          </p:nvPr>
        </p:nvSpPr>
        <p:spPr>
          <a:xfrm>
            <a:off x="392623" y="1468740"/>
            <a:ext cx="5157787"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Text Placeholder 4">
            <a:extLst>
              <a:ext uri="{FF2B5EF4-FFF2-40B4-BE49-F238E27FC236}">
                <a16:creationId xmlns:a16="http://schemas.microsoft.com/office/drawing/2014/main" id="{163F1262-F0B7-5B4F-A1EE-7A2D9835E6EC}"/>
              </a:ext>
            </a:extLst>
          </p:cNvPr>
          <p:cNvSpPr>
            <a:spLocks noGrp="1"/>
          </p:cNvSpPr>
          <p:nvPr>
            <p:ph type="body" sz="quarter" idx="3"/>
          </p:nvPr>
        </p:nvSpPr>
        <p:spPr>
          <a:xfrm>
            <a:off x="6172200" y="1468740"/>
            <a:ext cx="5183188"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13" name="Straight Connector 12">
            <a:extLst>
              <a:ext uri="{FF2B5EF4-FFF2-40B4-BE49-F238E27FC236}">
                <a16:creationId xmlns:a16="http://schemas.microsoft.com/office/drawing/2014/main" id="{55F5877A-6F1B-5C4C-8792-78CDE344D0E0}"/>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581641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mparison_5">
    <p:spTree>
      <p:nvGrpSpPr>
        <p:cNvPr id="1" name=""/>
        <p:cNvGrpSpPr/>
        <p:nvPr/>
      </p:nvGrpSpPr>
      <p:grpSpPr>
        <a:xfrm>
          <a:off x="0" y="0"/>
          <a:ext cx="0" cy="0"/>
          <a:chOff x="0" y="0"/>
          <a:chExt cx="0" cy="0"/>
        </a:xfrm>
      </p:grpSpPr>
      <p:sp>
        <p:nvSpPr>
          <p:cNvPr id="12" name="Picture Placeholder 5">
            <a:extLst>
              <a:ext uri="{FF2B5EF4-FFF2-40B4-BE49-F238E27FC236}">
                <a16:creationId xmlns:a16="http://schemas.microsoft.com/office/drawing/2014/main" id="{C5233AE2-5078-C34D-8EAD-6F7B344F5241}"/>
              </a:ext>
            </a:extLst>
          </p:cNvPr>
          <p:cNvSpPr>
            <a:spLocks noGrp="1"/>
          </p:cNvSpPr>
          <p:nvPr>
            <p:ph type="pic" sz="quarter" idx="15"/>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cxnSp>
        <p:nvCxnSpPr>
          <p:cNvPr id="14" name="Straight Connector 13">
            <a:extLst>
              <a:ext uri="{FF2B5EF4-FFF2-40B4-BE49-F238E27FC236}">
                <a16:creationId xmlns:a16="http://schemas.microsoft.com/office/drawing/2014/main" id="{24699EEF-FB75-1A46-B6B6-39CCF65A9EA4}"/>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3/5/2023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6" name="Title 1">
            <a:extLst>
              <a:ext uri="{FF2B5EF4-FFF2-40B4-BE49-F238E27FC236}">
                <a16:creationId xmlns:a16="http://schemas.microsoft.com/office/drawing/2014/main" id="{89CD5966-5C30-E943-A71E-F48460A377D6}"/>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8" name="Content Placeholder 2">
            <a:extLst>
              <a:ext uri="{FF2B5EF4-FFF2-40B4-BE49-F238E27FC236}">
                <a16:creationId xmlns:a16="http://schemas.microsoft.com/office/drawing/2014/main" id="{CF969977-F5DB-3A45-9E9E-556F0938C059}"/>
              </a:ext>
            </a:extLst>
          </p:cNvPr>
          <p:cNvSpPr>
            <a:spLocks noGrp="1"/>
          </p:cNvSpPr>
          <p:nvPr>
            <p:ph sz="half" idx="1"/>
          </p:nvPr>
        </p:nvSpPr>
        <p:spPr>
          <a:xfrm>
            <a:off x="392623" y="2330824"/>
            <a:ext cx="5181600" cy="3846139"/>
          </a:xfrm>
        </p:spPr>
        <p:txBody>
          <a:bodyPr>
            <a:normAutofit/>
          </a:bodyPr>
          <a:lstStyle>
            <a:lvl1pPr>
              <a:lnSpc>
                <a:spcPct val="100000"/>
              </a:lnSpc>
              <a:defRPr sz="1600">
                <a:solidFill>
                  <a:schemeClr val="bg1"/>
                </a:solidFill>
                <a:latin typeface="+mj-lt"/>
                <a:cs typeface="Calibri" panose="020F0502020204030204" pitchFamily="34" charset="0"/>
              </a:defRPr>
            </a:lvl1pPr>
            <a:lvl2pPr>
              <a:lnSpc>
                <a:spcPct val="100000"/>
              </a:lnSpc>
              <a:defRPr sz="1600">
                <a:solidFill>
                  <a:schemeClr val="bg1"/>
                </a:solidFill>
                <a:latin typeface="+mj-lt"/>
                <a:cs typeface="Calibri" panose="020F0502020204030204" pitchFamily="34" charset="0"/>
              </a:defRPr>
            </a:lvl2pPr>
            <a:lvl3pPr>
              <a:lnSpc>
                <a:spcPct val="100000"/>
              </a:lnSpc>
              <a:defRPr sz="1600">
                <a:solidFill>
                  <a:schemeClr val="bg1"/>
                </a:solidFill>
                <a:latin typeface="+mj-lt"/>
                <a:cs typeface="Calibri" panose="020F0502020204030204" pitchFamily="34" charset="0"/>
              </a:defRPr>
            </a:lvl3pPr>
            <a:lvl4pPr>
              <a:lnSpc>
                <a:spcPct val="100000"/>
              </a:lnSpc>
              <a:defRPr sz="1600">
                <a:solidFill>
                  <a:schemeClr val="bg1"/>
                </a:solidFill>
                <a:latin typeface="+mj-lt"/>
                <a:cs typeface="Calibri" panose="020F0502020204030204" pitchFamily="34" charset="0"/>
              </a:defRPr>
            </a:lvl4pPr>
            <a:lvl5pPr>
              <a:lnSpc>
                <a:spcPct val="100000"/>
              </a:lnSpc>
              <a:defRPr sz="1600">
                <a:solidFill>
                  <a:schemeClr val="bg1"/>
                </a:solidFill>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3">
            <a:extLst>
              <a:ext uri="{FF2B5EF4-FFF2-40B4-BE49-F238E27FC236}">
                <a16:creationId xmlns:a16="http://schemas.microsoft.com/office/drawing/2014/main" id="{36D6BBCB-7852-8449-BC02-C5471A775B24}"/>
              </a:ext>
            </a:extLst>
          </p:cNvPr>
          <p:cNvSpPr>
            <a:spLocks noGrp="1"/>
          </p:cNvSpPr>
          <p:nvPr>
            <p:ph sz="half" idx="2"/>
          </p:nvPr>
        </p:nvSpPr>
        <p:spPr>
          <a:xfrm>
            <a:off x="6172200" y="2330824"/>
            <a:ext cx="5181600" cy="3846139"/>
          </a:xfrm>
        </p:spPr>
        <p:txBody>
          <a:bodyPr>
            <a:normAutofit/>
          </a:bodyPr>
          <a:lstStyle>
            <a:lvl1pPr>
              <a:lnSpc>
                <a:spcPct val="100000"/>
              </a:lnSpc>
              <a:defRPr sz="1600">
                <a:solidFill>
                  <a:schemeClr val="bg1"/>
                </a:solidFill>
                <a:latin typeface="+mj-lt"/>
                <a:cs typeface="Calibri" panose="020F0502020204030204" pitchFamily="34" charset="0"/>
              </a:defRPr>
            </a:lvl1pPr>
            <a:lvl2pPr>
              <a:lnSpc>
                <a:spcPct val="100000"/>
              </a:lnSpc>
              <a:defRPr sz="1600">
                <a:solidFill>
                  <a:schemeClr val="bg1"/>
                </a:solidFill>
                <a:latin typeface="+mj-lt"/>
                <a:cs typeface="Calibri" panose="020F0502020204030204" pitchFamily="34" charset="0"/>
              </a:defRPr>
            </a:lvl2pPr>
            <a:lvl3pPr>
              <a:lnSpc>
                <a:spcPct val="100000"/>
              </a:lnSpc>
              <a:defRPr sz="1600">
                <a:solidFill>
                  <a:schemeClr val="bg1"/>
                </a:solidFill>
                <a:latin typeface="+mj-lt"/>
                <a:cs typeface="Calibri" panose="020F0502020204030204" pitchFamily="34" charset="0"/>
              </a:defRPr>
            </a:lvl3pPr>
            <a:lvl4pPr>
              <a:lnSpc>
                <a:spcPct val="100000"/>
              </a:lnSpc>
              <a:defRPr sz="1600">
                <a:solidFill>
                  <a:schemeClr val="bg1"/>
                </a:solidFill>
                <a:latin typeface="+mj-lt"/>
                <a:cs typeface="Calibri" panose="020F0502020204030204" pitchFamily="34" charset="0"/>
              </a:defRPr>
            </a:lvl4pPr>
            <a:lvl5pPr>
              <a:lnSpc>
                <a:spcPct val="100000"/>
              </a:lnSpc>
              <a:defRPr sz="1600">
                <a:solidFill>
                  <a:schemeClr val="bg1"/>
                </a:solidFill>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2">
            <a:extLst>
              <a:ext uri="{FF2B5EF4-FFF2-40B4-BE49-F238E27FC236}">
                <a16:creationId xmlns:a16="http://schemas.microsoft.com/office/drawing/2014/main" id="{725055FA-EC63-034E-B383-78552FAEA374}"/>
              </a:ext>
            </a:extLst>
          </p:cNvPr>
          <p:cNvSpPr>
            <a:spLocks noGrp="1"/>
          </p:cNvSpPr>
          <p:nvPr>
            <p:ph type="body" idx="13"/>
          </p:nvPr>
        </p:nvSpPr>
        <p:spPr>
          <a:xfrm>
            <a:off x="392623" y="1468740"/>
            <a:ext cx="5157787" cy="823912"/>
          </a:xfrm>
        </p:spPr>
        <p:txBody>
          <a:bodyPr anchor="b">
            <a:normAutofit/>
          </a:bodyPr>
          <a:lstStyle>
            <a:lvl1pPr marL="0" indent="0">
              <a:buNone/>
              <a:defRPr sz="2800" b="1">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Text Placeholder 4">
            <a:extLst>
              <a:ext uri="{FF2B5EF4-FFF2-40B4-BE49-F238E27FC236}">
                <a16:creationId xmlns:a16="http://schemas.microsoft.com/office/drawing/2014/main" id="{163F1262-F0B7-5B4F-A1EE-7A2D9835E6EC}"/>
              </a:ext>
            </a:extLst>
          </p:cNvPr>
          <p:cNvSpPr>
            <a:spLocks noGrp="1"/>
          </p:cNvSpPr>
          <p:nvPr>
            <p:ph type="body" sz="quarter" idx="3"/>
          </p:nvPr>
        </p:nvSpPr>
        <p:spPr>
          <a:xfrm>
            <a:off x="6172200" y="1468740"/>
            <a:ext cx="5183188" cy="823912"/>
          </a:xfrm>
        </p:spPr>
        <p:txBody>
          <a:bodyPr anchor="b">
            <a:normAutofit/>
          </a:bodyPr>
          <a:lstStyle>
            <a:lvl1pPr marL="0" indent="0">
              <a:buNone/>
              <a:defRPr sz="2800" b="1">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13" name="Straight Connector 12">
            <a:extLst>
              <a:ext uri="{FF2B5EF4-FFF2-40B4-BE49-F238E27FC236}">
                <a16:creationId xmlns:a16="http://schemas.microsoft.com/office/drawing/2014/main" id="{55F5877A-6F1B-5C4C-8792-78CDE344D0E0}"/>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996902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mage_2">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392623" y="588936"/>
            <a:ext cx="11432584" cy="5976637"/>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cxnSp>
        <p:nvCxnSpPr>
          <p:cNvPr id="5" name="Straight Connector 4">
            <a:extLst>
              <a:ext uri="{FF2B5EF4-FFF2-40B4-BE49-F238E27FC236}">
                <a16:creationId xmlns:a16="http://schemas.microsoft.com/office/drawing/2014/main" id="{2C41291C-383F-CF4B-AB8E-2B40741A62AF}"/>
              </a:ext>
            </a:extLst>
          </p:cNvPr>
          <p:cNvCxnSpPr>
            <a:cxnSpLocks/>
          </p:cNvCxnSpPr>
          <p:nvPr userDrawn="1"/>
        </p:nvCxnSpPr>
        <p:spPr>
          <a:xfrm>
            <a:off x="0" y="292426"/>
            <a:ext cx="12192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34C5937-11C0-4E5A-867C-7AB68EA5327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7195771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mage_3">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392623" y="292426"/>
            <a:ext cx="10219457" cy="6273148"/>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cxnSp>
        <p:nvCxnSpPr>
          <p:cNvPr id="4" name="Straight Connector 3">
            <a:extLst>
              <a:ext uri="{FF2B5EF4-FFF2-40B4-BE49-F238E27FC236}">
                <a16:creationId xmlns:a16="http://schemas.microsoft.com/office/drawing/2014/main" id="{F516C013-C8E5-B44C-B6D6-DE71D0CC52C4}"/>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34E2D069-321B-434C-BB63-530EE51B64A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1218354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Image_4">
    <p:bg>
      <p:bgPr>
        <a:solidFill>
          <a:schemeClr val="accent4">
            <a:lumMod val="50000"/>
          </a:schemeClr>
        </a:solidFill>
        <a:effectLst/>
      </p:bgPr>
    </p:bg>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1134319" y="0"/>
            <a:ext cx="1105768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cxnSp>
        <p:nvCxnSpPr>
          <p:cNvPr id="5" name="Straight Connector 4">
            <a:extLst>
              <a:ext uri="{FF2B5EF4-FFF2-40B4-BE49-F238E27FC236}">
                <a16:creationId xmlns:a16="http://schemas.microsoft.com/office/drawing/2014/main" id="{DCA0415B-CCA3-7142-BDAA-6DAC63FB634C}"/>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3040D77-4CF4-4BFB-9FFB-8C9746D3906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4926477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Image_5">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0" y="0"/>
            <a:ext cx="12191999"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cxnSp>
        <p:nvCxnSpPr>
          <p:cNvPr id="7" name="Straight Connector 6">
            <a:extLst>
              <a:ext uri="{FF2B5EF4-FFF2-40B4-BE49-F238E27FC236}">
                <a16:creationId xmlns:a16="http://schemas.microsoft.com/office/drawing/2014/main" id="{43A34E77-65E8-214A-93DD-907ECB950F42}"/>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9C15D6B-DF62-4A31-87F3-2084A6C590AE}"/>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4789345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Image and Content_1">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3/5/2023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6993359" y="1"/>
            <a:ext cx="5198641" cy="6858002"/>
          </a:xfrm>
          <a:prstGeom prst="rect">
            <a:avLst/>
          </a:prstGeom>
          <a:solidFill>
            <a:schemeClr val="accent4">
              <a:lumMod val="50000"/>
            </a:schemeClr>
          </a:solidFill>
        </p:spPr>
        <p:txBody>
          <a:bodyPr/>
          <a:lstStyle/>
          <a:p>
            <a:r>
              <a:rPr lang="en-US"/>
              <a:t>Click icon to add picture</a:t>
            </a:r>
            <a:endParaRPr lang="id-ID"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48661" y="339645"/>
            <a:ext cx="4890577"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45581" y="1507066"/>
            <a:ext cx="4890578"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B907ACF-A34F-FE4A-8511-B7FE12F69496}"/>
              </a:ext>
            </a:extLst>
          </p:cNvPr>
          <p:cNvCxnSpPr>
            <a:cxnSpLocks/>
          </p:cNvCxnSpPr>
          <p:nvPr userDrawn="1"/>
        </p:nvCxnSpPr>
        <p:spPr>
          <a:xfrm>
            <a:off x="113431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625705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Image and Content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3/5/2023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0" y="1"/>
            <a:ext cx="5198641" cy="6858002"/>
          </a:xfrm>
          <a:prstGeom prst="rect">
            <a:avLst/>
          </a:prstGeom>
          <a:solidFill>
            <a:schemeClr val="accent4">
              <a:lumMod val="50000"/>
            </a:schemeClr>
          </a:solidFill>
        </p:spPr>
        <p:txBody>
          <a:bodyPr/>
          <a:lstStyle/>
          <a:p>
            <a:r>
              <a:rPr lang="en-US"/>
              <a:t>Click icon to add picture</a:t>
            </a:r>
            <a:endParaRPr lang="id-ID"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5711877" y="339645"/>
            <a:ext cx="4890577"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5708797" y="1507066"/>
            <a:ext cx="4890578"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834037ED-B73E-2946-8FAC-2803EA71C585}"/>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026729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Image and Content_4">
    <p:bg>
      <p:bgPr>
        <a:solidFill>
          <a:schemeClr val="accent4">
            <a:lumMod val="50000"/>
          </a:schemeClr>
        </a:solidFill>
        <a:effectLst/>
      </p:bgPr>
    </p:bg>
    <p:spTree>
      <p:nvGrpSpPr>
        <p:cNvPr id="1" name=""/>
        <p:cNvGrpSpPr/>
        <p:nvPr/>
      </p:nvGrpSpPr>
      <p:grpSpPr>
        <a:xfrm>
          <a:off x="0" y="0"/>
          <a:ext cx="0" cy="0"/>
          <a:chOff x="0" y="0"/>
          <a:chExt cx="0" cy="0"/>
        </a:xfrm>
      </p:grpSpPr>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1134319" y="1"/>
            <a:ext cx="11057681" cy="6858002"/>
          </a:xfrm>
          <a:prstGeom prst="rect">
            <a:avLst/>
          </a:prstGeom>
          <a:solidFill>
            <a:schemeClr val="accent4">
              <a:lumMod val="50000"/>
            </a:schemeClr>
          </a:solidFill>
        </p:spPr>
        <p:txBody>
          <a:bodyPr/>
          <a:lstStyle/>
          <a:p>
            <a:r>
              <a:rPr lang="en-US"/>
              <a:t>Click icon to add picture</a:t>
            </a:r>
            <a:endParaRPr lang="id-ID"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3/5/2023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48661" y="339645"/>
            <a:ext cx="4890577"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45581" y="1507066"/>
            <a:ext cx="4890578" cy="4849283"/>
          </a:xfrm>
        </p:spPr>
        <p:txBody>
          <a:bodyPr lIns="0" rIns="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B907ACF-A34F-FE4A-8511-B7FE12F69496}"/>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239448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Image and Content_5">
    <p:spTree>
      <p:nvGrpSpPr>
        <p:cNvPr id="1" name=""/>
        <p:cNvGrpSpPr/>
        <p:nvPr/>
      </p:nvGrpSpPr>
      <p:grpSpPr>
        <a:xfrm>
          <a:off x="0" y="0"/>
          <a:ext cx="0" cy="0"/>
          <a:chOff x="0" y="0"/>
          <a:chExt cx="0" cy="0"/>
        </a:xfrm>
      </p:grpSpPr>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1" y="1"/>
            <a:ext cx="12192000" cy="6858002"/>
          </a:xfrm>
          <a:prstGeom prst="rect">
            <a:avLst/>
          </a:prstGeom>
          <a:solidFill>
            <a:schemeClr val="accent4">
              <a:lumMod val="50000"/>
            </a:schemeClr>
          </a:solidFill>
        </p:spPr>
        <p:txBody>
          <a:bodyPr/>
          <a:lstStyle/>
          <a:p>
            <a:r>
              <a:rPr lang="en-US"/>
              <a:t>Click icon to add picture</a:t>
            </a:r>
            <a:endParaRPr lang="id-ID"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3/5/2023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69E9592-D634-1947-B3FB-EB3B7F16FF28}"/>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Title 1">
            <a:extLst>
              <a:ext uri="{FF2B5EF4-FFF2-40B4-BE49-F238E27FC236}">
                <a16:creationId xmlns:a16="http://schemas.microsoft.com/office/drawing/2014/main" id="{6D456EAF-F3B8-AF4A-90FF-4B0693C56A33}"/>
              </a:ext>
            </a:extLst>
          </p:cNvPr>
          <p:cNvSpPr>
            <a:spLocks noGrp="1"/>
          </p:cNvSpPr>
          <p:nvPr>
            <p:ph type="ctrTitle" hasCustomPrompt="1"/>
          </p:nvPr>
        </p:nvSpPr>
        <p:spPr>
          <a:xfrm>
            <a:off x="392623" y="339645"/>
            <a:ext cx="4890577"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15" name="Text Placeholder 10">
            <a:extLst>
              <a:ext uri="{FF2B5EF4-FFF2-40B4-BE49-F238E27FC236}">
                <a16:creationId xmlns:a16="http://schemas.microsoft.com/office/drawing/2014/main" id="{F7FB4ADF-1B3E-A442-B2C9-518CBE7637DB}"/>
              </a:ext>
            </a:extLst>
          </p:cNvPr>
          <p:cNvSpPr>
            <a:spLocks noGrp="1"/>
          </p:cNvSpPr>
          <p:nvPr>
            <p:ph type="body" sz="quarter" idx="14"/>
          </p:nvPr>
        </p:nvSpPr>
        <p:spPr>
          <a:xfrm>
            <a:off x="392624" y="1507066"/>
            <a:ext cx="4890578" cy="4849283"/>
          </a:xfrm>
        </p:spPr>
        <p:txBody>
          <a:bodyPr lIns="0" rIns="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489966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esentation Title_4">
    <p:bg>
      <p:bgPr>
        <a:solidFill>
          <a:schemeClr val="accent4">
            <a:lumMod val="50000"/>
          </a:schemeClr>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1134319" y="0"/>
            <a:ext cx="11057681"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cxnSp>
        <p:nvCxnSpPr>
          <p:cNvPr id="3" name="Straight Connector 2">
            <a:extLst>
              <a:ext uri="{FF2B5EF4-FFF2-40B4-BE49-F238E27FC236}">
                <a16:creationId xmlns:a16="http://schemas.microsoft.com/office/drawing/2014/main" id="{A9525627-537D-D740-918D-FD8895672A9F}"/>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Sagona ExtraLight" panose="02020303050505020204" pitchFamily="18" charset="0"/>
              </a:defRPr>
            </a:lvl1pPr>
          </a:lstStyle>
          <a:p>
            <a:r>
              <a:rPr lang="en-US"/>
              <a:t>Click to edit Master title style</a:t>
            </a:r>
            <a:endParaRPr lang="en-US" dirty="0"/>
          </a:p>
        </p:txBody>
      </p:sp>
    </p:spTree>
    <p:extLst>
      <p:ext uri="{BB962C8B-B14F-4D97-AF65-F5344CB8AC3E}">
        <p14:creationId xmlns:p14="http://schemas.microsoft.com/office/powerpoint/2010/main" val="13756843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Image and Caption_2">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346059" y="292426"/>
            <a:ext cx="6297515" cy="6273148"/>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7313354" y="4418889"/>
            <a:ext cx="3289100" cy="637507"/>
          </a:xfrm>
        </p:spPr>
        <p:txBody>
          <a:bodyPr lIns="0" rIns="0" anchor="b">
            <a:noAutofit/>
          </a:bodyPr>
          <a:lstStyle>
            <a:lvl1pPr algn="l">
              <a:defRPr sz="4000" b="0" i="0" cap="all" baseline="0">
                <a:solidFill>
                  <a:schemeClr val="accent4">
                    <a:lumMod val="75000"/>
                  </a:schemeClr>
                </a:solidFill>
                <a:latin typeface="Sagona ExtraLight" panose="02020303050505020204" pitchFamily="18" charset="0"/>
              </a:defRPr>
            </a:lvl1pPr>
          </a:lstStyle>
          <a:p>
            <a:r>
              <a:rPr lang="en-US" dirty="0"/>
              <a:t>TITLE </a:t>
            </a:r>
            <a:br>
              <a:rPr lang="en-US" dirty="0"/>
            </a:br>
            <a:r>
              <a:rPr lang="en-US" dirty="0"/>
              <a:t>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7313355" y="5080791"/>
            <a:ext cx="3289100" cy="1484783"/>
          </a:xfrm>
        </p:spPr>
        <p:txBody>
          <a:bodyPr lIns="0" rIns="0" anchor="t">
            <a:normAutofit/>
          </a:bodyPr>
          <a:lstStyle>
            <a:lvl1pPr marL="0" indent="0">
              <a:lnSpc>
                <a:spcPct val="100000"/>
              </a:lnSpc>
              <a:buNone/>
              <a:defRPr sz="1400">
                <a:latin typeface="+mj-lt"/>
              </a:defRPr>
            </a:lvl1pPr>
            <a:lvl2pPr marL="457200" indent="0">
              <a:lnSpc>
                <a:spcPct val="100000"/>
              </a:lnSpc>
              <a:buNone/>
              <a:defRPr sz="1400">
                <a:latin typeface="+mj-lt"/>
              </a:defRPr>
            </a:lvl2pPr>
            <a:lvl3pPr marL="914400" indent="0">
              <a:lnSpc>
                <a:spcPct val="100000"/>
              </a:lnSpc>
              <a:buNone/>
              <a:defRPr sz="1400">
                <a:latin typeface="+mj-lt"/>
              </a:defRPr>
            </a:lvl3pPr>
            <a:lvl4pPr marL="1371600" indent="0">
              <a:lnSpc>
                <a:spcPct val="100000"/>
              </a:lnSpc>
              <a:buNone/>
              <a:defRPr sz="1400">
                <a:latin typeface="+mj-lt"/>
              </a:defRPr>
            </a:lvl4pPr>
            <a:lvl5pPr marL="1828800" indent="0">
              <a:lnSpc>
                <a:spcPct val="100000"/>
              </a:lnSpc>
              <a:buNone/>
              <a:defRPr sz="14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1" name="Straight Connector 10">
            <a:extLst>
              <a:ext uri="{FF2B5EF4-FFF2-40B4-BE49-F238E27FC236}">
                <a16:creationId xmlns:a16="http://schemas.microsoft.com/office/drawing/2014/main" id="{B39C4094-208E-7E4A-848A-F76A1573073A}"/>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235500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Image and Caption_3">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5445942" y="292426"/>
            <a:ext cx="6297515" cy="6273148"/>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392622" y="4418889"/>
            <a:ext cx="4609683" cy="637507"/>
          </a:xfrm>
        </p:spPr>
        <p:txBody>
          <a:bodyPr lIns="0" rIns="0" anchor="b">
            <a:noAutofit/>
          </a:bodyPr>
          <a:lstStyle>
            <a:lvl1pPr algn="l">
              <a:defRPr sz="4000" b="0" i="0" cap="all" baseline="0">
                <a:solidFill>
                  <a:schemeClr val="accent4">
                    <a:lumMod val="75000"/>
                  </a:schemeClr>
                </a:solidFill>
                <a:latin typeface="Sagona ExtraLight" panose="02020303050505020204" pitchFamily="18" charset="0"/>
              </a:defRPr>
            </a:lvl1pPr>
          </a:lstStyle>
          <a:p>
            <a:r>
              <a:rPr lang="en-US" dirty="0"/>
              <a:t>TITLE 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392622" y="5080791"/>
            <a:ext cx="4609683" cy="1484783"/>
          </a:xfrm>
        </p:spPr>
        <p:txBody>
          <a:bodyPr lIns="0" rIns="0" anchor="t">
            <a:normAutofit/>
          </a:bodyPr>
          <a:lstStyle>
            <a:lvl1pPr marL="0" indent="0">
              <a:lnSpc>
                <a:spcPct val="100000"/>
              </a:lnSpc>
              <a:buNone/>
              <a:defRPr sz="1400">
                <a:latin typeface="+mj-lt"/>
              </a:defRPr>
            </a:lvl1pPr>
            <a:lvl2pPr marL="457200" indent="0">
              <a:lnSpc>
                <a:spcPct val="100000"/>
              </a:lnSpc>
              <a:buNone/>
              <a:defRPr sz="1400">
                <a:latin typeface="+mj-lt"/>
              </a:defRPr>
            </a:lvl2pPr>
            <a:lvl3pPr marL="914400" indent="0">
              <a:lnSpc>
                <a:spcPct val="100000"/>
              </a:lnSpc>
              <a:buNone/>
              <a:defRPr sz="1400">
                <a:latin typeface="+mj-lt"/>
              </a:defRPr>
            </a:lvl3pPr>
            <a:lvl4pPr marL="1371600" indent="0">
              <a:lnSpc>
                <a:spcPct val="100000"/>
              </a:lnSpc>
              <a:buNone/>
              <a:defRPr sz="1400">
                <a:latin typeface="+mj-lt"/>
              </a:defRPr>
            </a:lvl4pPr>
            <a:lvl5pPr marL="1828800" indent="0">
              <a:lnSpc>
                <a:spcPct val="100000"/>
              </a:lnSpc>
              <a:buNone/>
              <a:defRPr sz="14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7" name="Straight Connector 6">
            <a:extLst>
              <a:ext uri="{FF2B5EF4-FFF2-40B4-BE49-F238E27FC236}">
                <a16:creationId xmlns:a16="http://schemas.microsoft.com/office/drawing/2014/main" id="{8BE71BC7-72EE-294C-9A39-61A77EE295A0}"/>
              </a:ext>
            </a:extLst>
          </p:cNvPr>
          <p:cNvCxnSpPr>
            <a:cxnSpLocks/>
          </p:cNvCxnSpPr>
          <p:nvPr userDrawn="1"/>
        </p:nvCxnSpPr>
        <p:spPr>
          <a:xfrm>
            <a:off x="392623" y="5080791"/>
            <a:ext cx="4609683"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173849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mage and Caption_4">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0" y="0"/>
            <a:ext cx="12192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1645581" y="4418889"/>
            <a:ext cx="3289100" cy="637507"/>
          </a:xfrm>
        </p:spPr>
        <p:txBody>
          <a:bodyPr lIns="0" rIns="0" anchor="b">
            <a:noAutofit/>
          </a:bodyPr>
          <a:lstStyle>
            <a:lvl1pPr algn="l">
              <a:defRPr sz="4000" b="0" i="0" cap="all" baseline="0">
                <a:solidFill>
                  <a:schemeClr val="bg1"/>
                </a:solidFill>
                <a:latin typeface="Sagona ExtraLight" panose="02020303050505020204" pitchFamily="18" charset="0"/>
              </a:defRPr>
            </a:lvl1pPr>
          </a:lstStyle>
          <a:p>
            <a:r>
              <a:rPr lang="en-US" dirty="0"/>
              <a:t>TITLE </a:t>
            </a:r>
            <a:br>
              <a:rPr lang="en-US" dirty="0"/>
            </a:br>
            <a:r>
              <a:rPr lang="en-US" dirty="0"/>
              <a:t>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1645582" y="5080791"/>
            <a:ext cx="3289100" cy="1484783"/>
          </a:xfrm>
        </p:spPr>
        <p:txBody>
          <a:bodyPr lIns="0" rIns="0" anchor="t">
            <a:normAutofit/>
          </a:bodyPr>
          <a:lstStyle>
            <a:lvl1pPr marL="0" indent="0">
              <a:lnSpc>
                <a:spcPct val="100000"/>
              </a:lnSpc>
              <a:buNone/>
              <a:defRPr sz="1400">
                <a:solidFill>
                  <a:schemeClr val="bg1"/>
                </a:solidFill>
                <a:latin typeface="+mj-lt"/>
              </a:defRPr>
            </a:lvl1pPr>
            <a:lvl2pPr marL="457200" indent="0">
              <a:lnSpc>
                <a:spcPct val="100000"/>
              </a:lnSpc>
              <a:buNone/>
              <a:defRPr sz="1400">
                <a:solidFill>
                  <a:schemeClr val="bg1"/>
                </a:solidFill>
                <a:latin typeface="+mj-lt"/>
              </a:defRPr>
            </a:lvl2pPr>
            <a:lvl3pPr marL="914400" indent="0">
              <a:lnSpc>
                <a:spcPct val="100000"/>
              </a:lnSpc>
              <a:buNone/>
              <a:defRPr sz="1400">
                <a:solidFill>
                  <a:schemeClr val="bg1"/>
                </a:solidFill>
                <a:latin typeface="+mj-lt"/>
              </a:defRPr>
            </a:lvl3pPr>
            <a:lvl4pPr marL="1371600" indent="0">
              <a:lnSpc>
                <a:spcPct val="100000"/>
              </a:lnSpc>
              <a:buNone/>
              <a:defRPr sz="1400">
                <a:solidFill>
                  <a:schemeClr val="bg1"/>
                </a:solidFill>
                <a:latin typeface="+mj-lt"/>
              </a:defRPr>
            </a:lvl4pPr>
            <a:lvl5pPr marL="1828800" indent="0">
              <a:lnSpc>
                <a:spcPct val="100000"/>
              </a:lnSpc>
              <a:buNone/>
              <a:defRPr sz="14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id="{776AC280-5A8D-B048-BECC-9C306F32508F}"/>
              </a:ext>
            </a:extLst>
          </p:cNvPr>
          <p:cNvCxnSpPr>
            <a:cxnSpLocks/>
          </p:cNvCxnSpPr>
          <p:nvPr userDrawn="1"/>
        </p:nvCxnSpPr>
        <p:spPr>
          <a:xfrm>
            <a:off x="1134319"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890619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mage and Caption_5">
    <p:spTree>
      <p:nvGrpSpPr>
        <p:cNvPr id="1" name=""/>
        <p:cNvGrpSpPr/>
        <p:nvPr/>
      </p:nvGrpSpPr>
      <p:grpSpPr>
        <a:xfrm>
          <a:off x="0" y="0"/>
          <a:ext cx="0" cy="0"/>
          <a:chOff x="0" y="0"/>
          <a:chExt cx="0" cy="0"/>
        </a:xfrm>
      </p:grpSpPr>
      <p:sp>
        <p:nvSpPr>
          <p:cNvPr id="8" name="Picture Placeholder 5">
            <a:extLst>
              <a:ext uri="{FF2B5EF4-FFF2-40B4-BE49-F238E27FC236}">
                <a16:creationId xmlns:a16="http://schemas.microsoft.com/office/drawing/2014/main" id="{1F4417F7-7CDE-DF44-9B0E-AC44EE99BF4B}"/>
              </a:ext>
            </a:extLst>
          </p:cNvPr>
          <p:cNvSpPr>
            <a:spLocks noGrp="1"/>
          </p:cNvSpPr>
          <p:nvPr>
            <p:ph type="pic" sz="quarter" idx="10"/>
          </p:nvPr>
        </p:nvSpPr>
        <p:spPr>
          <a:xfrm>
            <a:off x="0" y="0"/>
            <a:ext cx="12192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solidFill>
                  <a:schemeClr val="bg1"/>
                </a:solidFill>
              </a:defRPr>
            </a:lvl1pPr>
          </a:lstStyle>
          <a:p>
            <a:r>
              <a:rPr lang="en-US"/>
              <a:t>Click icon to add picture</a:t>
            </a:r>
            <a:endParaRPr lang="en-US" dirty="0"/>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392622" y="3429000"/>
            <a:ext cx="4609683" cy="637507"/>
          </a:xfrm>
        </p:spPr>
        <p:txBody>
          <a:bodyPr lIns="0" rIns="0" anchor="b">
            <a:noAutofit/>
          </a:bodyPr>
          <a:lstStyle>
            <a:lvl1pPr algn="l">
              <a:defRPr sz="4000" b="0" i="0" cap="all" baseline="0">
                <a:solidFill>
                  <a:schemeClr val="bg1"/>
                </a:solidFill>
                <a:latin typeface="Sagona ExtraLight" panose="02020303050505020204" pitchFamily="18" charset="0"/>
              </a:defRPr>
            </a:lvl1pPr>
          </a:lstStyle>
          <a:p>
            <a:r>
              <a:rPr lang="en-US" dirty="0"/>
              <a:t>TITLE 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392622" y="4090902"/>
            <a:ext cx="4609683" cy="1484783"/>
          </a:xfrm>
        </p:spPr>
        <p:txBody>
          <a:bodyPr lIns="0" rIns="0" anchor="t">
            <a:normAutofit/>
          </a:bodyPr>
          <a:lstStyle>
            <a:lvl1pPr marL="0" indent="0">
              <a:lnSpc>
                <a:spcPct val="100000"/>
              </a:lnSpc>
              <a:buNone/>
              <a:defRPr sz="1400">
                <a:solidFill>
                  <a:schemeClr val="bg1"/>
                </a:solidFill>
                <a:latin typeface="+mj-lt"/>
              </a:defRPr>
            </a:lvl1pPr>
            <a:lvl2pPr marL="457200" indent="0">
              <a:lnSpc>
                <a:spcPct val="100000"/>
              </a:lnSpc>
              <a:buNone/>
              <a:defRPr sz="1400">
                <a:solidFill>
                  <a:schemeClr val="bg1"/>
                </a:solidFill>
                <a:latin typeface="+mj-lt"/>
              </a:defRPr>
            </a:lvl2pPr>
            <a:lvl3pPr marL="914400" indent="0">
              <a:lnSpc>
                <a:spcPct val="100000"/>
              </a:lnSpc>
              <a:buNone/>
              <a:defRPr sz="1400">
                <a:solidFill>
                  <a:schemeClr val="bg1"/>
                </a:solidFill>
                <a:latin typeface="+mj-lt"/>
              </a:defRPr>
            </a:lvl3pPr>
            <a:lvl4pPr marL="1371600" indent="0">
              <a:lnSpc>
                <a:spcPct val="100000"/>
              </a:lnSpc>
              <a:buNone/>
              <a:defRPr sz="1400">
                <a:solidFill>
                  <a:schemeClr val="bg1"/>
                </a:solidFill>
                <a:latin typeface="+mj-lt"/>
              </a:defRPr>
            </a:lvl4pPr>
            <a:lvl5pPr marL="1828800" indent="0">
              <a:lnSpc>
                <a:spcPct val="100000"/>
              </a:lnSpc>
              <a:buNone/>
              <a:defRPr sz="14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1" name="Straight Connector 10">
            <a:extLst>
              <a:ext uri="{FF2B5EF4-FFF2-40B4-BE49-F238E27FC236}">
                <a16:creationId xmlns:a16="http://schemas.microsoft.com/office/drawing/2014/main" id="{79F22032-BAB9-744C-B14E-54350BBD1C71}"/>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523809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Overview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p>
            <a:fld id="{8F9F391E-143D-F948-ADAE-29AEA3C1EBFB}" type="datetimeFigureOut">
              <a:rPr lang="en-US" smtClean="0"/>
              <a:t>3/5/2023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2" y="339645"/>
            <a:ext cx="10219457"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noProof="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Rectangle: Rounded Corners 16">
            <a:extLst>
              <a:ext uri="{FF2B5EF4-FFF2-40B4-BE49-F238E27FC236}">
                <a16:creationId xmlns:a16="http://schemas.microsoft.com/office/drawing/2014/main" id="{B3776AA3-9860-D247-8A43-85FD58FFFD43}"/>
              </a:ext>
            </a:extLst>
          </p:cNvPr>
          <p:cNvSpPr/>
          <p:nvPr/>
        </p:nvSpPr>
        <p:spPr>
          <a:xfrm>
            <a:off x="392622" y="229400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464682" y="2366353"/>
            <a:ext cx="369944" cy="368788"/>
          </a:xfrm>
        </p:spPr>
        <p:txBody>
          <a:bodyPr anchor="ctr">
            <a:normAutofit/>
          </a:bodyPr>
          <a:lstStyle>
            <a:lvl1pPr marL="0" indent="0" algn="ctr">
              <a:buNone/>
              <a:defRPr sz="800"/>
            </a:lvl1pPr>
          </a:lstStyle>
          <a:p>
            <a:r>
              <a:rPr lang="en-US" noProof="0"/>
              <a:t>Click icon to add picture</a:t>
            </a:r>
            <a:endParaRPr lang="en-US" noProof="0" dirty="0"/>
          </a:p>
        </p:txBody>
      </p:sp>
      <p:sp>
        <p:nvSpPr>
          <p:cNvPr id="57" name="Rectangle: Rounded Corners 16">
            <a:extLst>
              <a:ext uri="{FF2B5EF4-FFF2-40B4-BE49-F238E27FC236}">
                <a16:creationId xmlns:a16="http://schemas.microsoft.com/office/drawing/2014/main" id="{F5244B71-4557-B64C-8C28-456C7623AE5B}"/>
              </a:ext>
            </a:extLst>
          </p:cNvPr>
          <p:cNvSpPr/>
          <p:nvPr userDrawn="1"/>
        </p:nvSpPr>
        <p:spPr>
          <a:xfrm>
            <a:off x="392622" y="3519693"/>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464682" y="3592038"/>
            <a:ext cx="369944" cy="368788"/>
          </a:xfrm>
        </p:spPr>
        <p:txBody>
          <a:bodyPr anchor="ctr">
            <a:normAutofit/>
          </a:bodyPr>
          <a:lstStyle>
            <a:lvl1pPr marL="0" indent="0" algn="ctr">
              <a:buNone/>
              <a:defRPr sz="800"/>
            </a:lvl1pPr>
          </a:lstStyle>
          <a:p>
            <a:r>
              <a:rPr lang="en-US" noProof="0"/>
              <a:t>Click icon to add picture</a:t>
            </a:r>
          </a:p>
        </p:txBody>
      </p:sp>
      <p:sp>
        <p:nvSpPr>
          <p:cNvPr id="61" name="Rectangle: Rounded Corners 16">
            <a:extLst>
              <a:ext uri="{FF2B5EF4-FFF2-40B4-BE49-F238E27FC236}">
                <a16:creationId xmlns:a16="http://schemas.microsoft.com/office/drawing/2014/main" id="{1A5F3004-02A9-1E43-A3E5-8ABCD5ED1A1C}"/>
              </a:ext>
            </a:extLst>
          </p:cNvPr>
          <p:cNvSpPr/>
          <p:nvPr userDrawn="1"/>
        </p:nvSpPr>
        <p:spPr>
          <a:xfrm>
            <a:off x="392622" y="4784289"/>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464682" y="4856634"/>
            <a:ext cx="369944" cy="368788"/>
          </a:xfrm>
        </p:spPr>
        <p:txBody>
          <a:bodyPr anchor="ctr">
            <a:normAutofit/>
          </a:bodyPr>
          <a:lstStyle>
            <a:lvl1pPr marL="0" indent="0" algn="ctr">
              <a:buNone/>
              <a:defRPr sz="800"/>
            </a:lvl1pPr>
          </a:lstStyle>
          <a:p>
            <a:r>
              <a:rPr lang="en-US" noProof="0"/>
              <a:t>Click icon to add picture</a:t>
            </a:r>
          </a:p>
        </p:txBody>
      </p:sp>
      <p:sp>
        <p:nvSpPr>
          <p:cNvPr id="98" name="Rectangle: Rounded Corners 16">
            <a:extLst>
              <a:ext uri="{FF2B5EF4-FFF2-40B4-BE49-F238E27FC236}">
                <a16:creationId xmlns:a16="http://schemas.microsoft.com/office/drawing/2014/main" id="{491E125D-06D1-A343-A3C9-CBC63A66CDC0}"/>
              </a:ext>
            </a:extLst>
          </p:cNvPr>
          <p:cNvSpPr/>
          <p:nvPr userDrawn="1"/>
        </p:nvSpPr>
        <p:spPr>
          <a:xfrm>
            <a:off x="5605550" y="229400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5683052" y="2366353"/>
            <a:ext cx="369944" cy="368788"/>
          </a:xfrm>
        </p:spPr>
        <p:txBody>
          <a:bodyPr anchor="ctr">
            <a:normAutofit/>
          </a:bodyPr>
          <a:lstStyle>
            <a:lvl1pPr marL="0" indent="0" algn="ctr">
              <a:buNone/>
              <a:defRPr sz="800"/>
            </a:lvl1pPr>
          </a:lstStyle>
          <a:p>
            <a:r>
              <a:rPr lang="en-US" noProof="0"/>
              <a:t>Click icon to add picture</a:t>
            </a:r>
          </a:p>
        </p:txBody>
      </p:sp>
      <p:sp>
        <p:nvSpPr>
          <p:cNvPr id="100" name="Rectangle: Rounded Corners 16">
            <a:extLst>
              <a:ext uri="{FF2B5EF4-FFF2-40B4-BE49-F238E27FC236}">
                <a16:creationId xmlns:a16="http://schemas.microsoft.com/office/drawing/2014/main" id="{9DDF7684-5C6D-B344-A059-87C2BDD8657A}"/>
              </a:ext>
            </a:extLst>
          </p:cNvPr>
          <p:cNvSpPr/>
          <p:nvPr userDrawn="1"/>
        </p:nvSpPr>
        <p:spPr>
          <a:xfrm>
            <a:off x="5610992" y="3519693"/>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5683052" y="3592038"/>
            <a:ext cx="369944" cy="368788"/>
          </a:xfrm>
        </p:spPr>
        <p:txBody>
          <a:bodyPr anchor="ctr">
            <a:normAutofit/>
          </a:bodyPr>
          <a:lstStyle>
            <a:lvl1pPr marL="0" indent="0" algn="ctr">
              <a:buNone/>
              <a:defRPr sz="800"/>
            </a:lvl1pPr>
          </a:lstStyle>
          <a:p>
            <a:r>
              <a:rPr lang="en-US" noProof="0"/>
              <a:t>Click icon to add picture</a:t>
            </a:r>
          </a:p>
        </p:txBody>
      </p:sp>
      <p:sp>
        <p:nvSpPr>
          <p:cNvPr id="102" name="Rectangle: Rounded Corners 16">
            <a:extLst>
              <a:ext uri="{FF2B5EF4-FFF2-40B4-BE49-F238E27FC236}">
                <a16:creationId xmlns:a16="http://schemas.microsoft.com/office/drawing/2014/main" id="{FE14D617-9285-9D4D-84E4-7BBD145B397E}"/>
              </a:ext>
            </a:extLst>
          </p:cNvPr>
          <p:cNvSpPr/>
          <p:nvPr userDrawn="1"/>
        </p:nvSpPr>
        <p:spPr>
          <a:xfrm>
            <a:off x="5610992" y="4784289"/>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5683052" y="4856634"/>
            <a:ext cx="369944" cy="368788"/>
          </a:xfrm>
        </p:spPr>
        <p:txBody>
          <a:bodyPr anchor="ctr">
            <a:normAutofit/>
          </a:bodyPr>
          <a:lstStyle>
            <a:lvl1pPr marL="0" indent="0" algn="ctr">
              <a:buNone/>
              <a:defRPr sz="800"/>
            </a:lvl1pPr>
          </a:lstStyle>
          <a:p>
            <a:r>
              <a:rPr lang="en-US" noProof="0"/>
              <a:t>Click icon to add picture</a:t>
            </a:r>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1222571" y="2512451"/>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1222570" y="2265592"/>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1222571" y="3745506"/>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1222570" y="3498647"/>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1222571" y="5006270"/>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1222570" y="4759411"/>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6500441" y="2512451"/>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6500441" y="2265592"/>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6500441" y="3745506"/>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6500441" y="3498647"/>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6500441" y="5006270"/>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6500441" y="4759411"/>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cxnSp>
        <p:nvCxnSpPr>
          <p:cNvPr id="42" name="Straight Connector 41">
            <a:extLst>
              <a:ext uri="{FF2B5EF4-FFF2-40B4-BE49-F238E27FC236}">
                <a16:creationId xmlns:a16="http://schemas.microsoft.com/office/drawing/2014/main" id="{58A232C0-1AC5-164D-B8B6-CC8F07CF2E21}"/>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83075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Overview_3">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p>
            <a:fld id="{8F9F391E-143D-F948-ADAE-29AEA3C1EBFB}" type="datetimeFigureOut">
              <a:rPr lang="en-US" smtClean="0"/>
              <a:t>3/5/2023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CF93E56-30EE-384E-9A8A-090C645582DB}"/>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Rectangle: Rounded Corners 16">
            <a:extLst>
              <a:ext uri="{FF2B5EF4-FFF2-40B4-BE49-F238E27FC236}">
                <a16:creationId xmlns:a16="http://schemas.microsoft.com/office/drawing/2014/main" id="{B3776AA3-9860-D247-8A43-85FD58FFFD43}"/>
              </a:ext>
            </a:extLst>
          </p:cNvPr>
          <p:cNvSpPr/>
          <p:nvPr/>
        </p:nvSpPr>
        <p:spPr>
          <a:xfrm>
            <a:off x="392623" y="2356447"/>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464683" y="2428792"/>
            <a:ext cx="369944" cy="368788"/>
          </a:xfrm>
        </p:spPr>
        <p:txBody>
          <a:bodyPr anchor="ctr">
            <a:normAutofit/>
          </a:bodyPr>
          <a:lstStyle>
            <a:lvl1pPr marL="0" indent="0" algn="ctr">
              <a:buNone/>
              <a:defRPr sz="800"/>
            </a:lvl1pPr>
          </a:lstStyle>
          <a:p>
            <a:r>
              <a:rPr lang="en-US" noProof="0"/>
              <a:t>Click icon to add picture</a:t>
            </a:r>
          </a:p>
        </p:txBody>
      </p:sp>
      <p:sp>
        <p:nvSpPr>
          <p:cNvPr id="57" name="Rectangle: Rounded Corners 16">
            <a:extLst>
              <a:ext uri="{FF2B5EF4-FFF2-40B4-BE49-F238E27FC236}">
                <a16:creationId xmlns:a16="http://schemas.microsoft.com/office/drawing/2014/main" id="{F5244B71-4557-B64C-8C28-456C7623AE5B}"/>
              </a:ext>
            </a:extLst>
          </p:cNvPr>
          <p:cNvSpPr/>
          <p:nvPr userDrawn="1"/>
        </p:nvSpPr>
        <p:spPr>
          <a:xfrm>
            <a:off x="392623" y="3582132"/>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464683" y="3654477"/>
            <a:ext cx="369944" cy="368788"/>
          </a:xfrm>
        </p:spPr>
        <p:txBody>
          <a:bodyPr anchor="ctr">
            <a:normAutofit/>
          </a:bodyPr>
          <a:lstStyle>
            <a:lvl1pPr marL="0" indent="0" algn="ctr">
              <a:buNone/>
              <a:defRPr sz="800"/>
            </a:lvl1pPr>
          </a:lstStyle>
          <a:p>
            <a:r>
              <a:rPr lang="en-US" noProof="0"/>
              <a:t>Click icon to add picture</a:t>
            </a:r>
          </a:p>
        </p:txBody>
      </p:sp>
      <p:sp>
        <p:nvSpPr>
          <p:cNvPr id="61" name="Rectangle: Rounded Corners 16">
            <a:extLst>
              <a:ext uri="{FF2B5EF4-FFF2-40B4-BE49-F238E27FC236}">
                <a16:creationId xmlns:a16="http://schemas.microsoft.com/office/drawing/2014/main" id="{1A5F3004-02A9-1E43-A3E5-8ABCD5ED1A1C}"/>
              </a:ext>
            </a:extLst>
          </p:cNvPr>
          <p:cNvSpPr/>
          <p:nvPr userDrawn="1"/>
        </p:nvSpPr>
        <p:spPr>
          <a:xfrm>
            <a:off x="392623" y="484672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464683" y="4919073"/>
            <a:ext cx="369944" cy="368788"/>
          </a:xfrm>
        </p:spPr>
        <p:txBody>
          <a:bodyPr anchor="ctr">
            <a:normAutofit/>
          </a:bodyPr>
          <a:lstStyle>
            <a:lvl1pPr marL="0" indent="0" algn="ctr">
              <a:buNone/>
              <a:defRPr sz="800"/>
            </a:lvl1pPr>
          </a:lstStyle>
          <a:p>
            <a:r>
              <a:rPr lang="en-US" noProof="0"/>
              <a:t>Click icon to add picture</a:t>
            </a:r>
          </a:p>
        </p:txBody>
      </p:sp>
      <p:sp>
        <p:nvSpPr>
          <p:cNvPr id="98" name="Rectangle: Rounded Corners 16">
            <a:extLst>
              <a:ext uri="{FF2B5EF4-FFF2-40B4-BE49-F238E27FC236}">
                <a16:creationId xmlns:a16="http://schemas.microsoft.com/office/drawing/2014/main" id="{491E125D-06D1-A343-A3C9-CBC63A66CDC0}"/>
              </a:ext>
            </a:extLst>
          </p:cNvPr>
          <p:cNvSpPr/>
          <p:nvPr userDrawn="1"/>
        </p:nvSpPr>
        <p:spPr>
          <a:xfrm>
            <a:off x="6472581" y="2356447"/>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6544641" y="2428792"/>
            <a:ext cx="369944" cy="368788"/>
          </a:xfrm>
        </p:spPr>
        <p:txBody>
          <a:bodyPr anchor="ctr">
            <a:normAutofit/>
          </a:bodyPr>
          <a:lstStyle>
            <a:lvl1pPr marL="0" indent="0" algn="ctr">
              <a:buNone/>
              <a:defRPr sz="800"/>
            </a:lvl1pPr>
          </a:lstStyle>
          <a:p>
            <a:r>
              <a:rPr lang="en-US" noProof="0"/>
              <a:t>Click icon to add picture</a:t>
            </a:r>
          </a:p>
        </p:txBody>
      </p:sp>
      <p:sp>
        <p:nvSpPr>
          <p:cNvPr id="100" name="Rectangle: Rounded Corners 16">
            <a:extLst>
              <a:ext uri="{FF2B5EF4-FFF2-40B4-BE49-F238E27FC236}">
                <a16:creationId xmlns:a16="http://schemas.microsoft.com/office/drawing/2014/main" id="{9DDF7684-5C6D-B344-A059-87C2BDD8657A}"/>
              </a:ext>
            </a:extLst>
          </p:cNvPr>
          <p:cNvSpPr/>
          <p:nvPr userDrawn="1"/>
        </p:nvSpPr>
        <p:spPr>
          <a:xfrm>
            <a:off x="6472581" y="3582132"/>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6544641" y="3654477"/>
            <a:ext cx="369944" cy="368788"/>
          </a:xfrm>
        </p:spPr>
        <p:txBody>
          <a:bodyPr anchor="ctr">
            <a:normAutofit/>
          </a:bodyPr>
          <a:lstStyle>
            <a:lvl1pPr marL="0" indent="0" algn="ctr">
              <a:buNone/>
              <a:defRPr sz="800"/>
            </a:lvl1pPr>
          </a:lstStyle>
          <a:p>
            <a:r>
              <a:rPr lang="en-US" noProof="0"/>
              <a:t>Click icon to add picture</a:t>
            </a:r>
          </a:p>
        </p:txBody>
      </p:sp>
      <p:sp>
        <p:nvSpPr>
          <p:cNvPr id="102" name="Rectangle: Rounded Corners 16">
            <a:extLst>
              <a:ext uri="{FF2B5EF4-FFF2-40B4-BE49-F238E27FC236}">
                <a16:creationId xmlns:a16="http://schemas.microsoft.com/office/drawing/2014/main" id="{FE14D617-9285-9D4D-84E4-7BBD145B397E}"/>
              </a:ext>
            </a:extLst>
          </p:cNvPr>
          <p:cNvSpPr/>
          <p:nvPr userDrawn="1"/>
        </p:nvSpPr>
        <p:spPr>
          <a:xfrm>
            <a:off x="6472581" y="484672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6544641" y="4919073"/>
            <a:ext cx="369944" cy="368788"/>
          </a:xfrm>
        </p:spPr>
        <p:txBody>
          <a:bodyPr anchor="ctr">
            <a:normAutofit/>
          </a:bodyPr>
          <a:lstStyle>
            <a:lvl1pPr marL="0" indent="0" algn="ctr">
              <a:buNone/>
              <a:defRPr sz="800"/>
            </a:lvl1pPr>
          </a:lstStyle>
          <a:p>
            <a:r>
              <a:rPr lang="en-US" noProof="0"/>
              <a:t>Click icon to add picture</a:t>
            </a:r>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1213862" y="2574890"/>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1213862" y="2328032"/>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1213862" y="3807945"/>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1213862" y="3561087"/>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1213862" y="5068709"/>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1213862" y="4821851"/>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7358765" y="2574890"/>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7358764" y="2328032"/>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7358765" y="3807945"/>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7358764" y="3561087"/>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7358765" y="5068709"/>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7358764" y="4821851"/>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284402679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Overview_4">
    <p:spTree>
      <p:nvGrpSpPr>
        <p:cNvPr id="1" name=""/>
        <p:cNvGrpSpPr/>
        <p:nvPr/>
      </p:nvGrpSpPr>
      <p:grpSpPr>
        <a:xfrm>
          <a:off x="0" y="0"/>
          <a:ext cx="0" cy="0"/>
          <a:chOff x="0" y="0"/>
          <a:chExt cx="0" cy="0"/>
        </a:xfrm>
      </p:grpSpPr>
      <p:sp>
        <p:nvSpPr>
          <p:cNvPr id="40" name="Picture Placeholder 5">
            <a:extLst>
              <a:ext uri="{FF2B5EF4-FFF2-40B4-BE49-F238E27FC236}">
                <a16:creationId xmlns:a16="http://schemas.microsoft.com/office/drawing/2014/main" id="{D2B2CC15-A5D6-7646-B184-255F86FB708E}"/>
              </a:ext>
            </a:extLst>
          </p:cNvPr>
          <p:cNvSpPr>
            <a:spLocks noGrp="1"/>
          </p:cNvSpPr>
          <p:nvPr>
            <p:ph type="pic" sz="quarter" idx="41"/>
          </p:nvPr>
        </p:nvSpPr>
        <p:spPr>
          <a:xfrm>
            <a:off x="0" y="0"/>
            <a:ext cx="12191999"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solidFill>
                  <a:schemeClr val="bg1"/>
                </a:solidFill>
              </a:defRPr>
            </a:lvl1pPr>
          </a:lstStyle>
          <a:p>
            <a:r>
              <a:rPr lang="en-US"/>
              <a:t>Click icon to add picture</a:t>
            </a:r>
            <a:endParaRPr lang="en-US"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lvl1pPr>
              <a:defRPr>
                <a:solidFill>
                  <a:schemeClr val="bg1"/>
                </a:solidFill>
              </a:defRPr>
            </a:lvl1pPr>
          </a:lstStyle>
          <a:p>
            <a:fld id="{8F9F391E-143D-F948-ADAE-29AEA3C1EBFB}" type="datetimeFigureOut">
              <a:rPr lang="en-US" smtClean="0"/>
              <a:pPr/>
              <a:t>3/5/2023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lvl1pPr>
              <a:defRPr>
                <a:solidFill>
                  <a:schemeClr val="bg1"/>
                </a:solidFill>
              </a:defRPr>
            </a:lvl1p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lvl1pPr>
              <a:defRPr>
                <a:solidFill>
                  <a:schemeClr val="bg1"/>
                </a:solidFill>
              </a:defRPr>
            </a:lvl1pPr>
          </a:lstStyle>
          <a:p>
            <a:fld id="{31FEFF75-79D2-EE46-877B-299D1510E681}" type="slidenum">
              <a:rPr lang="en-US" smtClean="0"/>
              <a:pPr/>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48661" y="339645"/>
            <a:ext cx="10113030"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1730896" y="2366353"/>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1730896" y="3592038"/>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1730896" y="4856634"/>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6949266" y="2366353"/>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6949266" y="3592038"/>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6949266" y="4856634"/>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2488785" y="2512451"/>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2488784" y="2265592"/>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2488785" y="3745506"/>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2488784" y="3498647"/>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2488785" y="5006270"/>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2488784" y="4759411"/>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7766655" y="2512451"/>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7766655" y="2265592"/>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7766655" y="3745506"/>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7766655" y="3498647"/>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7766655" y="5006270"/>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7766655" y="4759411"/>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41" name="Straight Connector 40">
            <a:extLst>
              <a:ext uri="{FF2B5EF4-FFF2-40B4-BE49-F238E27FC236}">
                <a16:creationId xmlns:a16="http://schemas.microsoft.com/office/drawing/2014/main" id="{2D604C81-B013-4641-9B16-5E9ECBD30CBA}"/>
              </a:ext>
            </a:extLst>
          </p:cNvPr>
          <p:cNvCxnSpPr>
            <a:cxnSpLocks/>
          </p:cNvCxnSpPr>
          <p:nvPr userDrawn="1"/>
        </p:nvCxnSpPr>
        <p:spPr>
          <a:xfrm>
            <a:off x="1134319"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116817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Overview_5">
    <p:spTree>
      <p:nvGrpSpPr>
        <p:cNvPr id="1" name=""/>
        <p:cNvGrpSpPr/>
        <p:nvPr/>
      </p:nvGrpSpPr>
      <p:grpSpPr>
        <a:xfrm>
          <a:off x="0" y="0"/>
          <a:ext cx="0" cy="0"/>
          <a:chOff x="0" y="0"/>
          <a:chExt cx="0" cy="0"/>
        </a:xfrm>
      </p:grpSpPr>
      <p:sp>
        <p:nvSpPr>
          <p:cNvPr id="40" name="Picture Placeholder 5">
            <a:extLst>
              <a:ext uri="{FF2B5EF4-FFF2-40B4-BE49-F238E27FC236}">
                <a16:creationId xmlns:a16="http://schemas.microsoft.com/office/drawing/2014/main" id="{C76CA39F-4826-EC4A-B911-A0B38E489269}"/>
              </a:ext>
            </a:extLst>
          </p:cNvPr>
          <p:cNvSpPr>
            <a:spLocks noGrp="1"/>
          </p:cNvSpPr>
          <p:nvPr>
            <p:ph type="pic" sz="quarter" idx="41"/>
          </p:nvPr>
        </p:nvSpPr>
        <p:spPr>
          <a:xfrm>
            <a:off x="0" y="0"/>
            <a:ext cx="12191999"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solidFill>
                  <a:schemeClr val="bg1"/>
                </a:solidFill>
              </a:defRPr>
            </a:lvl1pPr>
          </a:lstStyle>
          <a:p>
            <a:r>
              <a:rPr lang="en-US"/>
              <a:t>Click icon to add picture</a:t>
            </a:r>
            <a:endParaRPr lang="en-US"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lvl1pPr>
              <a:defRPr>
                <a:solidFill>
                  <a:schemeClr val="bg1"/>
                </a:solidFill>
              </a:defRPr>
            </a:lvl1pPr>
          </a:lstStyle>
          <a:p>
            <a:fld id="{8F9F391E-143D-F948-ADAE-29AEA3C1EBFB}" type="datetimeFigureOut">
              <a:rPr lang="en-US" smtClean="0"/>
              <a:pPr/>
              <a:t>3/5/2023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a:xfrm>
            <a:off x="4038600" y="6356350"/>
            <a:ext cx="4114800" cy="365125"/>
          </a:xfrm>
        </p:spPr>
        <p:txBody>
          <a:bodyPr/>
          <a:lstStyle>
            <a:lvl1pPr>
              <a:defRPr>
                <a:solidFill>
                  <a:schemeClr val="bg1"/>
                </a:solidFill>
              </a:defRPr>
            </a:lvl1p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a:xfrm>
            <a:off x="8610600" y="6356350"/>
            <a:ext cx="2743200" cy="365125"/>
          </a:xfrm>
        </p:spPr>
        <p:txBody>
          <a:bodyPr/>
          <a:lstStyle>
            <a:lvl1pPr>
              <a:defRPr>
                <a:solidFill>
                  <a:schemeClr val="bg1"/>
                </a:solidFill>
              </a:defRPr>
            </a:lvl1pPr>
          </a:lstStyle>
          <a:p>
            <a:fld id="{31FEFF75-79D2-EE46-877B-299D1510E681}" type="slidenum">
              <a:rPr lang="en-US" smtClean="0"/>
              <a:pPr/>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974810"/>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CF93E56-30EE-384E-9A8A-090C645582DB}"/>
              </a:ext>
            </a:extLst>
          </p:cNvPr>
          <p:cNvCxnSpPr>
            <a:cxnSpLocks/>
          </p:cNvCxnSpPr>
          <p:nvPr userDrawn="1"/>
        </p:nvCxnSpPr>
        <p:spPr>
          <a:xfrm>
            <a:off x="392623" y="2038081"/>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464683" y="2215464"/>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464683" y="3441149"/>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464683" y="4705745"/>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6544641" y="2215464"/>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6544641" y="3441149"/>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6544641" y="4705745"/>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1213862" y="2361562"/>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1213862" y="2114704"/>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1213862" y="3594617"/>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1213862" y="3347759"/>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1213862" y="4855381"/>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1213862" y="4608523"/>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7358765" y="2361562"/>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7358764" y="2114704"/>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7358765" y="3594617"/>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7358764" y="3347759"/>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7358765" y="4855381"/>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7358764" y="4608523"/>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79" name="Straight Connector 78">
            <a:extLst>
              <a:ext uri="{FF2B5EF4-FFF2-40B4-BE49-F238E27FC236}">
                <a16:creationId xmlns:a16="http://schemas.microsoft.com/office/drawing/2014/main" id="{6AF7CBB0-F32C-B84C-AEEA-FA0944BBB865}"/>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95857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resentation Title_5">
    <p:bg>
      <p:bgPr>
        <a:solidFill>
          <a:schemeClr val="tx1"/>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0" y="0"/>
            <a:ext cx="12192001"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Sagona ExtraLight" panose="02020303050505020204" pitchFamily="18" charset="0"/>
              </a:defRPr>
            </a:lvl1pPr>
          </a:lstStyle>
          <a:p>
            <a:r>
              <a:rPr lang="en-US"/>
              <a:t>Click to edit Master title style</a:t>
            </a:r>
            <a:endParaRPr lang="en-US" dirty="0"/>
          </a:p>
        </p:txBody>
      </p:sp>
      <p:cxnSp>
        <p:nvCxnSpPr>
          <p:cNvPr id="7" name="Straight Connector 6">
            <a:extLst>
              <a:ext uri="{FF2B5EF4-FFF2-40B4-BE49-F238E27FC236}">
                <a16:creationId xmlns:a16="http://schemas.microsoft.com/office/drawing/2014/main" id="{DB4FF4E3-951F-F040-800F-0DDAC2CCC507}"/>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54221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and Content_1">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3/5/2023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27321" y="339645"/>
            <a:ext cx="10134369"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27322" y="1507066"/>
            <a:ext cx="10134371"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78CECE2-CD4D-4A44-927A-53FFE158AF1C}"/>
              </a:ext>
            </a:extLst>
          </p:cNvPr>
          <p:cNvCxnSpPr>
            <a:cxnSpLocks/>
          </p:cNvCxnSpPr>
          <p:nvPr userDrawn="1"/>
        </p:nvCxnSpPr>
        <p:spPr>
          <a:xfrm>
            <a:off x="113431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97903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3/5/2023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0115219"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392624" y="1507066"/>
            <a:ext cx="10115221"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2A21F7CE-A4E6-574A-B490-8FC432772886}"/>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25126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_3">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3/5/2023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392624" y="1507066"/>
            <a:ext cx="11369070"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CF93E56-30EE-384E-9A8A-090C645582DB}"/>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50572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_4">
    <p:spTree>
      <p:nvGrpSpPr>
        <p:cNvPr id="1" name=""/>
        <p:cNvGrpSpPr/>
        <p:nvPr/>
      </p:nvGrpSpPr>
      <p:grpSpPr>
        <a:xfrm>
          <a:off x="0" y="0"/>
          <a:ext cx="0" cy="0"/>
          <a:chOff x="0" y="0"/>
          <a:chExt cx="0" cy="0"/>
        </a:xfrm>
      </p:grpSpPr>
      <p:sp>
        <p:nvSpPr>
          <p:cNvPr id="12" name="Picture Placeholder 5">
            <a:extLst>
              <a:ext uri="{FF2B5EF4-FFF2-40B4-BE49-F238E27FC236}">
                <a16:creationId xmlns:a16="http://schemas.microsoft.com/office/drawing/2014/main" id="{91DF7114-976E-3345-A7C4-77F951EA42C4}"/>
              </a:ext>
            </a:extLst>
          </p:cNvPr>
          <p:cNvSpPr>
            <a:spLocks noGrp="1"/>
          </p:cNvSpPr>
          <p:nvPr>
            <p:ph type="pic" sz="quarter" idx="15"/>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3/5/2023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27321" y="339645"/>
            <a:ext cx="10134369"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27322" y="1507066"/>
            <a:ext cx="10134371" cy="4849283"/>
          </a:xfrm>
        </p:spPr>
        <p:txBody>
          <a:bodyPr lIns="0" rIns="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78CECE2-CD4D-4A44-927A-53FFE158AF1C}"/>
              </a:ext>
            </a:extLst>
          </p:cNvPr>
          <p:cNvCxnSpPr>
            <a:cxnSpLocks/>
          </p:cNvCxnSpPr>
          <p:nvPr userDrawn="1"/>
        </p:nvCxnSpPr>
        <p:spPr>
          <a:xfrm>
            <a:off x="1134319"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80676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_5">
    <p:spTree>
      <p:nvGrpSpPr>
        <p:cNvPr id="1" name=""/>
        <p:cNvGrpSpPr/>
        <p:nvPr/>
      </p:nvGrpSpPr>
      <p:grpSpPr>
        <a:xfrm>
          <a:off x="0" y="0"/>
          <a:ext cx="0" cy="0"/>
          <a:chOff x="0" y="0"/>
          <a:chExt cx="0" cy="0"/>
        </a:xfrm>
      </p:grpSpPr>
      <p:sp>
        <p:nvSpPr>
          <p:cNvPr id="10" name="Picture Placeholder 5">
            <a:extLst>
              <a:ext uri="{FF2B5EF4-FFF2-40B4-BE49-F238E27FC236}">
                <a16:creationId xmlns:a16="http://schemas.microsoft.com/office/drawing/2014/main" id="{CCA2E80D-B045-2346-9C1F-70BFBD4AF7BA}"/>
              </a:ext>
            </a:extLst>
          </p:cNvPr>
          <p:cNvSpPr>
            <a:spLocks noGrp="1"/>
          </p:cNvSpPr>
          <p:nvPr>
            <p:ph type="pic" sz="quarter" idx="15"/>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3/5/2023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392624" y="1507066"/>
            <a:ext cx="11369070" cy="4849283"/>
          </a:xfrm>
        </p:spPr>
        <p:txBody>
          <a:bodyPr lIns="0" rIns="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40B4699-8C04-D74B-BFAF-27221E81DEBB}"/>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38705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1902FA6-24E0-3C4A-8B7A-F529DB12287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1845A71-C369-2A42-A14F-2BD1985F756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870798-FB93-8742-9A92-FA7A241AFA9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5356824-A55C-4F44-B9CB-109B027241D7}" type="datetimeFigureOut">
              <a:rPr lang="en-US" smtClean="0"/>
              <a:t>3/5/2023</a:t>
            </a:fld>
            <a:endParaRPr lang="en-US" dirty="0"/>
          </a:p>
        </p:txBody>
      </p:sp>
      <p:sp>
        <p:nvSpPr>
          <p:cNvPr id="5" name="Footer Placeholder 4">
            <a:extLst>
              <a:ext uri="{FF2B5EF4-FFF2-40B4-BE49-F238E27FC236}">
                <a16:creationId xmlns:a16="http://schemas.microsoft.com/office/drawing/2014/main" id="{7642A715-D537-DD4B-8BE6-1E573155F1E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7FA9E735-B191-784C-98F7-65384DACA43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2C6627B-E4D5-2947-8E88-B84039729B99}" type="slidenum">
              <a:rPr lang="en-US" smtClean="0"/>
              <a:t>‹#›</a:t>
            </a:fld>
            <a:endParaRPr lang="en-US" dirty="0"/>
          </a:p>
        </p:txBody>
      </p:sp>
    </p:spTree>
    <p:extLst>
      <p:ext uri="{BB962C8B-B14F-4D97-AF65-F5344CB8AC3E}">
        <p14:creationId xmlns:p14="http://schemas.microsoft.com/office/powerpoint/2010/main" val="2234582933"/>
      </p:ext>
    </p:extLst>
  </p:cSld>
  <p:clrMap bg1="lt1" tx1="dk1" bg2="lt2" tx2="dk2" accent1="accent1" accent2="accent2" accent3="accent3" accent4="accent4" accent5="accent5" accent6="accent6" hlink="hlink" folHlink="folHlink"/>
  <p:sldLayoutIdLst>
    <p:sldLayoutId id="2147483669" r:id="rId1"/>
    <p:sldLayoutId id="2147483673" r:id="rId2"/>
    <p:sldLayoutId id="2147483670" r:id="rId3"/>
    <p:sldLayoutId id="2147483674" r:id="rId4"/>
    <p:sldLayoutId id="2147483661" r:id="rId5"/>
    <p:sldLayoutId id="2147483676" r:id="rId6"/>
    <p:sldLayoutId id="2147483675" r:id="rId7"/>
    <p:sldLayoutId id="2147483677" r:id="rId8"/>
    <p:sldLayoutId id="2147483678" r:id="rId9"/>
    <p:sldLayoutId id="2147483679" r:id="rId10"/>
    <p:sldLayoutId id="2147483681" r:id="rId11"/>
    <p:sldLayoutId id="2147483682" r:id="rId12"/>
    <p:sldLayoutId id="2147483686" r:id="rId13"/>
    <p:sldLayoutId id="2147483683" r:id="rId14"/>
    <p:sldLayoutId id="2147483685" r:id="rId15"/>
    <p:sldLayoutId id="2147483684" r:id="rId16"/>
    <p:sldLayoutId id="2147483680" r:id="rId17"/>
    <p:sldLayoutId id="2147483691" r:id="rId18"/>
    <p:sldLayoutId id="2147483692" r:id="rId19"/>
    <p:sldLayoutId id="2147483693" r:id="rId20"/>
    <p:sldLayoutId id="2147483694" r:id="rId21"/>
    <p:sldLayoutId id="2147483688" r:id="rId22"/>
    <p:sldLayoutId id="2147483687" r:id="rId23"/>
    <p:sldLayoutId id="2147483689" r:id="rId24"/>
    <p:sldLayoutId id="2147483690" r:id="rId25"/>
    <p:sldLayoutId id="2147483695" r:id="rId26"/>
    <p:sldLayoutId id="2147483696" r:id="rId27"/>
    <p:sldLayoutId id="2147483697" r:id="rId28"/>
    <p:sldLayoutId id="2147483698" r:id="rId29"/>
    <p:sldLayoutId id="2147483703" r:id="rId30"/>
    <p:sldLayoutId id="2147483704" r:id="rId31"/>
    <p:sldLayoutId id="2147483705" r:id="rId32"/>
    <p:sldLayoutId id="2147483706" r:id="rId33"/>
    <p:sldLayoutId id="2147483700" r:id="rId34"/>
    <p:sldLayoutId id="2147483699" r:id="rId35"/>
    <p:sldLayoutId id="2147483701" r:id="rId36"/>
    <p:sldLayoutId id="2147483702" r:id="rId3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2.xml"/><Relationship Id="rId4" Type="http://schemas.openxmlformats.org/officeDocument/2006/relationships/image" Target="../media/image4.jp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16.png"/><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6" Type="http://schemas.openxmlformats.org/officeDocument/2006/relationships/image" Target="../media/image21.jpeg"/><Relationship Id="rId5" Type="http://schemas.openxmlformats.org/officeDocument/2006/relationships/image" Target="../media/image20.jpeg"/><Relationship Id="rId4" Type="http://schemas.openxmlformats.org/officeDocument/2006/relationships/image" Target="../media/image19.jpeg"/></Relationships>
</file>

<file path=ppt/slides/_rels/slide1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2.png"/><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21" descr="Hand placing stars">
            <a:extLst>
              <a:ext uri="{FF2B5EF4-FFF2-40B4-BE49-F238E27FC236}">
                <a16:creationId xmlns:a16="http://schemas.microsoft.com/office/drawing/2014/main" id="{DB20DB88-CBCC-9A4A-BA0A-4807E1B8E804}"/>
              </a:ext>
            </a:extLst>
          </p:cNvPr>
          <p:cNvPicPr>
            <a:picLocks noGrp="1" noChangeAspect="1"/>
          </p:cNvPicPr>
          <p:nvPr>
            <p:ph type="pic" sz="quarter" idx="10"/>
          </p:nvPr>
        </p:nvPicPr>
        <p:blipFill rotWithShape="1">
          <a:blip r:embed="rId2"/>
          <a:srcRect l="20319" r="20318" b="-1"/>
          <a:stretch/>
        </p:blipFill>
        <p:spPr>
          <a:xfrm>
            <a:off x="6093055" y="10"/>
            <a:ext cx="6098946" cy="6857990"/>
          </a:xfrm>
          <a:prstGeom prst="rect">
            <a:avLst/>
          </a:prstGeom>
          <a:noFill/>
        </p:spPr>
      </p:pic>
      <p:sp>
        <p:nvSpPr>
          <p:cNvPr id="6" name="Text Placeholder 5">
            <a:extLst>
              <a:ext uri="{FF2B5EF4-FFF2-40B4-BE49-F238E27FC236}">
                <a16:creationId xmlns:a16="http://schemas.microsoft.com/office/drawing/2014/main" id="{348362CB-F41D-164B-BAC7-F91A6E68A2AC}"/>
              </a:ext>
            </a:extLst>
          </p:cNvPr>
          <p:cNvSpPr>
            <a:spLocks noGrp="1"/>
          </p:cNvSpPr>
          <p:nvPr>
            <p:ph type="body" idx="13"/>
          </p:nvPr>
        </p:nvSpPr>
        <p:spPr>
          <a:xfrm>
            <a:off x="999537" y="4511526"/>
            <a:ext cx="4179375" cy="356462"/>
          </a:xfrm>
        </p:spPr>
        <p:txBody>
          <a:bodyPr>
            <a:normAutofit fontScale="92500" lnSpcReduction="20000"/>
          </a:bodyPr>
          <a:lstStyle/>
          <a:p>
            <a:pPr algn="ctr" rtl="1"/>
            <a:r>
              <a:rPr lang="he-IL" sz="2400" dirty="0">
                <a:latin typeface="Arial" panose="020B0604020202020204" pitchFamily="34" charset="0"/>
                <a:cs typeface="Arial" panose="020B0604020202020204" pitchFamily="34" charset="0"/>
              </a:rPr>
              <a:t>אלכס גורבצ'וב</a:t>
            </a:r>
            <a:endParaRPr lang="id-ID" sz="2400" dirty="0">
              <a:latin typeface="Arial" panose="020B0604020202020204" pitchFamily="34" charset="0"/>
              <a:cs typeface="Arial" panose="020B0604020202020204" pitchFamily="34" charset="0"/>
            </a:endParaRPr>
          </a:p>
        </p:txBody>
      </p:sp>
      <p:sp>
        <p:nvSpPr>
          <p:cNvPr id="5" name="Title 4">
            <a:extLst>
              <a:ext uri="{FF2B5EF4-FFF2-40B4-BE49-F238E27FC236}">
                <a16:creationId xmlns:a16="http://schemas.microsoft.com/office/drawing/2014/main" id="{99516ACA-375D-1140-8EDA-CE04AAC75809}"/>
              </a:ext>
            </a:extLst>
          </p:cNvPr>
          <p:cNvSpPr>
            <a:spLocks noGrp="1"/>
          </p:cNvSpPr>
          <p:nvPr>
            <p:ph type="ctrTitle"/>
          </p:nvPr>
        </p:nvSpPr>
        <p:spPr>
          <a:xfrm>
            <a:off x="999537" y="3425854"/>
            <a:ext cx="4179376" cy="902865"/>
          </a:xfrm>
        </p:spPr>
        <p:txBody>
          <a:bodyPr anchor="b">
            <a:noAutofit/>
          </a:bodyPr>
          <a:lstStyle/>
          <a:p>
            <a:pPr algn="ctr" rtl="1"/>
            <a:r>
              <a:rPr lang="en-US" sz="6000" dirty="0">
                <a:latin typeface="Arial" panose="020B0604020202020204" pitchFamily="34" charset="0"/>
                <a:cs typeface="Arial" panose="020B0604020202020204" pitchFamily="34" charset="0"/>
              </a:rPr>
              <a:t>QA</a:t>
            </a:r>
            <a:r>
              <a:rPr lang="he-IL" sz="6000" dirty="0">
                <a:latin typeface="Arial" panose="020B0604020202020204" pitchFamily="34" charset="0"/>
                <a:cs typeface="Arial" panose="020B0604020202020204" pitchFamily="34" charset="0"/>
              </a:rPr>
              <a:t/>
            </a:r>
            <a:br>
              <a:rPr lang="he-IL" sz="6000" dirty="0">
                <a:latin typeface="Arial" panose="020B0604020202020204" pitchFamily="34" charset="0"/>
                <a:cs typeface="Arial" panose="020B0604020202020204" pitchFamily="34" charset="0"/>
              </a:rPr>
            </a:br>
            <a:r>
              <a:rPr lang="he-IL" sz="6000" dirty="0">
                <a:latin typeface="Arial" panose="020B0604020202020204" pitchFamily="34" charset="0"/>
                <a:cs typeface="Arial" panose="020B0604020202020204" pitchFamily="34" charset="0"/>
              </a:rPr>
              <a:t>בודק תוכנה</a:t>
            </a:r>
            <a:endParaRPr lang="en-US" sz="6000" dirty="0">
              <a:latin typeface="Arial" panose="020B0604020202020204" pitchFamily="34" charset="0"/>
              <a:cs typeface="Arial" panose="020B0604020202020204" pitchFamily="34" charset="0"/>
            </a:endParaRPr>
          </a:p>
        </p:txBody>
      </p:sp>
      <p:pic>
        <p:nvPicPr>
          <p:cNvPr id="10" name="תמונה 15">
            <a:extLst>
              <a:ext uri="{FF2B5EF4-FFF2-40B4-BE49-F238E27FC236}">
                <a16:creationId xmlns:a16="http://schemas.microsoft.com/office/drawing/2014/main" id="{85DD4F0C-1060-F2A1-6EFA-429626B64D8B}"/>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pic>
        <p:nvPicPr>
          <p:cNvPr id="12" name="Picture 11" descr="Logo, company name&#10;&#10;Description automatically generated">
            <a:extLst>
              <a:ext uri="{FF2B5EF4-FFF2-40B4-BE49-F238E27FC236}">
                <a16:creationId xmlns:a16="http://schemas.microsoft.com/office/drawing/2014/main" id="{D5B8B34F-DFCB-5208-45CD-CD44786ED7D1}"/>
              </a:ext>
            </a:extLst>
          </p:cNvPr>
          <p:cNvPicPr>
            <a:picLocks noChangeAspect="1"/>
          </p:cNvPicPr>
          <p:nvPr/>
        </p:nvPicPr>
        <p:blipFill>
          <a:blip r:embed="rId4">
            <a:clrChange>
              <a:clrFrom>
                <a:srgbClr val="FFFEFD"/>
              </a:clrFrom>
              <a:clrTo>
                <a:srgbClr val="FFFEFD">
                  <a:alpha val="0"/>
                </a:srgbClr>
              </a:clrTo>
            </a:clrChange>
          </a:blip>
          <a:stretch>
            <a:fillRect/>
          </a:stretch>
        </p:blipFill>
        <p:spPr>
          <a:xfrm>
            <a:off x="113818" y="5917769"/>
            <a:ext cx="885720" cy="885720"/>
          </a:xfrm>
          <a:prstGeom prst="rect">
            <a:avLst/>
          </a:prstGeom>
        </p:spPr>
      </p:pic>
    </p:spTree>
    <p:extLst>
      <p:ext uri="{BB962C8B-B14F-4D97-AF65-F5344CB8AC3E}">
        <p14:creationId xmlns:p14="http://schemas.microsoft.com/office/powerpoint/2010/main" val="428584794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בסיסי נתונים </a:t>
            </a:r>
            <a:r>
              <a:rPr lang="en-US" dirty="0">
                <a:latin typeface="Arial" panose="020B0604020202020204" pitchFamily="34" charset="0"/>
                <a:cs typeface="Arial" panose="020B0604020202020204" pitchFamily="34" charset="0"/>
              </a:rPr>
              <a:t>SQL</a:t>
            </a:r>
            <a:endParaRPr lang="en-US" dirty="0">
              <a:cs typeface="+mn-cs"/>
            </a:endParaRP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בסיסי הנתונים היחסיים המובילים</a:t>
            </a:r>
          </a:p>
        </p:txBody>
      </p:sp>
      <p:pic>
        <p:nvPicPr>
          <p:cNvPr id="4" name="Picture 3">
            <a:extLst>
              <a:ext uri="{FF2B5EF4-FFF2-40B4-BE49-F238E27FC236}">
                <a16:creationId xmlns:a16="http://schemas.microsoft.com/office/drawing/2014/main" id="{E1EE9E61-930C-3582-DA7E-8CECCA389D62}"/>
              </a:ext>
            </a:extLst>
          </p:cNvPr>
          <p:cNvPicPr>
            <a:picLocks noChangeAspect="1"/>
          </p:cNvPicPr>
          <p:nvPr/>
        </p:nvPicPr>
        <p:blipFill>
          <a:blip r:embed="rId4"/>
          <a:stretch>
            <a:fillRect/>
          </a:stretch>
        </p:blipFill>
        <p:spPr>
          <a:xfrm>
            <a:off x="2138718" y="2395806"/>
            <a:ext cx="7914563" cy="4277524"/>
          </a:xfrm>
          <a:prstGeom prst="rect">
            <a:avLst/>
          </a:prstGeom>
        </p:spPr>
      </p:pic>
    </p:spTree>
    <p:extLst>
      <p:ext uri="{BB962C8B-B14F-4D97-AF65-F5344CB8AC3E}">
        <p14:creationId xmlns:p14="http://schemas.microsoft.com/office/powerpoint/2010/main" val="348254128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בסיסי נתונים </a:t>
            </a:r>
            <a:r>
              <a:rPr lang="en-US" dirty="0">
                <a:latin typeface="Arial" panose="020B0604020202020204" pitchFamily="34" charset="0"/>
                <a:cs typeface="Arial" panose="020B0604020202020204" pitchFamily="34" charset="0"/>
              </a:rPr>
              <a:t>SQL</a:t>
            </a:r>
            <a:endParaRPr lang="en-US" dirty="0">
              <a:cs typeface="+mn-cs"/>
            </a:endParaRP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הרכיבים העיקרים במסד נתונים הטבלאי (יחסי)</a:t>
            </a:r>
          </a:p>
        </p:txBody>
      </p:sp>
      <p:pic>
        <p:nvPicPr>
          <p:cNvPr id="4" name="Picture 3">
            <a:extLst>
              <a:ext uri="{FF2B5EF4-FFF2-40B4-BE49-F238E27FC236}">
                <a16:creationId xmlns:a16="http://schemas.microsoft.com/office/drawing/2014/main" id="{06D8292D-0A1E-EEEE-686A-3B83AD103ED5}"/>
              </a:ext>
            </a:extLst>
          </p:cNvPr>
          <p:cNvPicPr>
            <a:picLocks noChangeAspect="1"/>
          </p:cNvPicPr>
          <p:nvPr/>
        </p:nvPicPr>
        <p:blipFill>
          <a:blip r:embed="rId4"/>
          <a:stretch>
            <a:fillRect/>
          </a:stretch>
        </p:blipFill>
        <p:spPr>
          <a:xfrm>
            <a:off x="3573875" y="2336900"/>
            <a:ext cx="5044250" cy="4368292"/>
          </a:xfrm>
          <a:prstGeom prst="rect">
            <a:avLst/>
          </a:prstGeom>
        </p:spPr>
      </p:pic>
    </p:spTree>
    <p:extLst>
      <p:ext uri="{BB962C8B-B14F-4D97-AF65-F5344CB8AC3E}">
        <p14:creationId xmlns:p14="http://schemas.microsoft.com/office/powerpoint/2010/main" val="271372179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בסיסי נתונים </a:t>
            </a:r>
            <a:r>
              <a:rPr lang="en-US" dirty="0">
                <a:latin typeface="Arial" panose="020B0604020202020204" pitchFamily="34" charset="0"/>
                <a:cs typeface="Arial" panose="020B0604020202020204" pitchFamily="34" charset="0"/>
              </a:rPr>
              <a:t>SQL</a:t>
            </a:r>
            <a:endParaRPr lang="en-US" dirty="0">
              <a:cs typeface="+mn-cs"/>
            </a:endParaRP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הרכיבים העיקרים במסד נתונים הטבלאי (יחסי)</a:t>
            </a:r>
          </a:p>
          <a:p>
            <a:pPr algn="r" rtl="1">
              <a:lnSpc>
                <a:spcPct val="150000"/>
              </a:lnSpc>
            </a:pPr>
            <a:r>
              <a:rPr lang="he-IL" b="1" dirty="0">
                <a:latin typeface="Arial" panose="020B0604020202020204" pitchFamily="34" charset="0"/>
                <a:cs typeface="Arial" panose="020B0604020202020204" pitchFamily="34" charset="0"/>
              </a:rPr>
              <a:t>טבלאות</a:t>
            </a:r>
            <a:endParaRPr lang="en-US" b="1" dirty="0">
              <a:latin typeface="Arial" panose="020B0604020202020204" pitchFamily="34" charset="0"/>
              <a:cs typeface="Arial" panose="020B0604020202020204" pitchFamily="34" charset="0"/>
            </a:endParaRPr>
          </a:p>
          <a:p>
            <a:pPr algn="r" rtl="1">
              <a:lnSpc>
                <a:spcPct val="150000"/>
              </a:lnSpc>
            </a:pPr>
            <a:r>
              <a:rPr lang="he-IL" dirty="0">
                <a:latin typeface="Arial" panose="020B0604020202020204" pitchFamily="34" charset="0"/>
                <a:cs typeface="Arial" panose="020B0604020202020204" pitchFamily="34" charset="0"/>
              </a:rPr>
              <a:t>האובייקט הבסיסי ביותר ב- </a:t>
            </a:r>
            <a:r>
              <a:rPr lang="en-US" dirty="0">
                <a:latin typeface="Arial" panose="020B0604020202020204" pitchFamily="34" charset="0"/>
                <a:cs typeface="Arial" panose="020B0604020202020204" pitchFamily="34" charset="0"/>
              </a:rPr>
              <a:t>Database </a:t>
            </a:r>
            <a:r>
              <a:rPr lang="he-IL" dirty="0">
                <a:latin typeface="Arial" panose="020B0604020202020204" pitchFamily="34" charset="0"/>
                <a:cs typeface="Arial" panose="020B0604020202020204" pitchFamily="34" charset="0"/>
              </a:rPr>
              <a:t> היחסי. משמש לאגירה וקטלוג של מידע. מורכב מעמודות ושורות. לכל עמודה מוגדר:</a:t>
            </a:r>
          </a:p>
          <a:p>
            <a:pPr marL="285750" indent="-28575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שם</a:t>
            </a:r>
          </a:p>
          <a:p>
            <a:pPr marL="285750" indent="-28575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טיפוס נתונים</a:t>
            </a:r>
          </a:p>
          <a:p>
            <a:pPr marL="285750" indent="-28575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גודל</a:t>
            </a:r>
          </a:p>
          <a:p>
            <a:pPr marL="285750" indent="-28575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ערך ברירת מחדל (אופציונלי)</a:t>
            </a:r>
          </a:p>
          <a:p>
            <a:pPr marL="285750" indent="-28575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אילוצים (אופציונלי)</a:t>
            </a:r>
          </a:p>
        </p:txBody>
      </p:sp>
      <p:pic>
        <p:nvPicPr>
          <p:cNvPr id="8" name="Picture 2">
            <a:extLst>
              <a:ext uri="{FF2B5EF4-FFF2-40B4-BE49-F238E27FC236}">
                <a16:creationId xmlns:a16="http://schemas.microsoft.com/office/drawing/2014/main" id="{9CAE6BC3-D605-3106-F5D9-2353C277C5A6}"/>
              </a:ext>
            </a:extLst>
          </p:cNvPr>
          <p:cNvPicPr>
            <a:picLocks noChangeAspect="1" noChangeArrowheads="1"/>
          </p:cNvPicPr>
          <p:nvPr/>
        </p:nvPicPr>
        <p:blipFill>
          <a:blip r:embed="rId4"/>
          <a:srcRect/>
          <a:stretch/>
        </p:blipFill>
        <p:spPr bwMode="auto">
          <a:xfrm>
            <a:off x="278261" y="2514405"/>
            <a:ext cx="5506530" cy="32172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068989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9000"/>
            <a:lum/>
          </a:blip>
          <a:srcRect/>
          <a:stretch>
            <a:fillRect t="-17000" b="-17000"/>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בסיסי נתונים </a:t>
            </a:r>
            <a:r>
              <a:rPr lang="en-US" dirty="0">
                <a:latin typeface="Arial" panose="020B0604020202020204" pitchFamily="34" charset="0"/>
                <a:cs typeface="Arial" panose="020B0604020202020204" pitchFamily="34" charset="0"/>
              </a:rPr>
              <a:t>SQL</a:t>
            </a:r>
            <a:endParaRPr lang="en-US" dirty="0">
              <a:cs typeface="+mn-cs"/>
            </a:endParaRPr>
          </a:p>
        </p:txBody>
      </p:sp>
      <p:sp>
        <p:nvSpPr>
          <p:cNvPr id="7" name="Text Placeholder 6">
            <a:extLst>
              <a:ext uri="{FF2B5EF4-FFF2-40B4-BE49-F238E27FC236}">
                <a16:creationId xmlns:a16="http://schemas.microsoft.com/office/drawing/2014/main" id="{54E9E228-B02C-3941-B458-23CB2D67B476}"/>
              </a:ext>
            </a:extLst>
          </p:cNvPr>
          <p:cNvSpPr>
            <a:spLocks noGrp="1"/>
          </p:cNvSpPr>
          <p:nvPr>
            <p:ph type="body" sz="quarter" idx="14"/>
          </p:nvPr>
        </p:nvSpPr>
        <p:spPr>
          <a:xfrm>
            <a:off x="5973510" y="1889760"/>
            <a:ext cx="5788184" cy="4466589"/>
          </a:xfrm>
        </p:spPr>
        <p:txBody>
          <a:bodyPr>
            <a:normAutofit/>
          </a:body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תרגיל כיתה</a:t>
            </a:r>
          </a:p>
          <a:p>
            <a:pPr marL="285750" indent="-285750" algn="r" rtl="1">
              <a:lnSpc>
                <a:spcPct val="150000"/>
              </a:lnSpc>
              <a:buFont typeface="Wingdings" panose="05000000000000000000" pitchFamily="2" charset="2"/>
              <a:buChar char="v"/>
            </a:pPr>
            <a:r>
              <a:rPr lang="he-IL" dirty="0">
                <a:solidFill>
                  <a:srgbClr val="2B2B2B"/>
                </a:solidFill>
                <a:latin typeface="Arimo"/>
                <a:cs typeface="Arial" panose="020B0604020202020204" pitchFamily="34" charset="0"/>
              </a:rPr>
              <a:t>תכנסו למוסד נתונים </a:t>
            </a:r>
            <a:r>
              <a:rPr lang="en-US" dirty="0">
                <a:solidFill>
                  <a:srgbClr val="2B2B2B"/>
                </a:solidFill>
                <a:latin typeface="Arimo"/>
                <a:cs typeface="Arial" panose="020B0604020202020204" pitchFamily="34" charset="0"/>
              </a:rPr>
              <a:t>Northwind.sql</a:t>
            </a:r>
            <a:endParaRPr lang="he-IL" dirty="0">
              <a:solidFill>
                <a:srgbClr val="2B2B2B"/>
              </a:solidFill>
              <a:latin typeface="Arimo"/>
              <a:cs typeface="Arial" panose="020B0604020202020204" pitchFamily="34" charset="0"/>
            </a:endParaRPr>
          </a:p>
          <a:p>
            <a:pPr marL="285750" indent="-285750" algn="r" rtl="1">
              <a:lnSpc>
                <a:spcPct val="150000"/>
              </a:lnSpc>
              <a:buFont typeface="Wingdings" panose="05000000000000000000" pitchFamily="2" charset="2"/>
              <a:buChar char="v"/>
            </a:pPr>
            <a:r>
              <a:rPr lang="he-IL" dirty="0">
                <a:solidFill>
                  <a:srgbClr val="2B2B2B"/>
                </a:solidFill>
                <a:latin typeface="Arimo"/>
                <a:cs typeface="Arial" panose="020B0604020202020204" pitchFamily="34" charset="0"/>
              </a:rPr>
              <a:t>כמה טבלאות יש במאגר נתונים?</a:t>
            </a:r>
          </a:p>
          <a:p>
            <a:pPr marL="285750" indent="-285750" algn="r" rtl="1">
              <a:lnSpc>
                <a:spcPct val="150000"/>
              </a:lnSpc>
              <a:buFont typeface="Wingdings" panose="05000000000000000000" pitchFamily="2" charset="2"/>
              <a:buChar char="v"/>
            </a:pPr>
            <a:r>
              <a:rPr lang="he-IL" dirty="0">
                <a:solidFill>
                  <a:srgbClr val="2B2B2B"/>
                </a:solidFill>
                <a:latin typeface="Arimo"/>
                <a:cs typeface="Arial" panose="020B0604020202020204" pitchFamily="34" charset="0"/>
              </a:rPr>
              <a:t>תלחצו כפתור ימני על טבלה </a:t>
            </a:r>
            <a:r>
              <a:rPr lang="en-US" dirty="0">
                <a:solidFill>
                  <a:srgbClr val="2B2B2B"/>
                </a:solidFill>
                <a:latin typeface="Arimo"/>
                <a:cs typeface="Arial" panose="020B0604020202020204" pitchFamily="34" charset="0"/>
              </a:rPr>
              <a:t>Customers</a:t>
            </a:r>
            <a:r>
              <a:rPr lang="he-IL" dirty="0">
                <a:solidFill>
                  <a:srgbClr val="2B2B2B"/>
                </a:solidFill>
                <a:latin typeface="Arimo"/>
                <a:cs typeface="Arial" panose="020B0604020202020204" pitchFamily="34" charset="0"/>
              </a:rPr>
              <a:t>, בחרו ב-</a:t>
            </a:r>
            <a:r>
              <a:rPr lang="en-US" dirty="0">
                <a:solidFill>
                  <a:srgbClr val="2B2B2B"/>
                </a:solidFill>
                <a:latin typeface="Arimo"/>
                <a:cs typeface="Arial" panose="020B0604020202020204" pitchFamily="34" charset="0"/>
              </a:rPr>
              <a:t>Design</a:t>
            </a:r>
            <a:r>
              <a:rPr lang="he-IL" dirty="0">
                <a:solidFill>
                  <a:srgbClr val="2B2B2B"/>
                </a:solidFill>
                <a:latin typeface="Arimo"/>
                <a:cs typeface="Arial" panose="020B0604020202020204" pitchFamily="34" charset="0"/>
              </a:rPr>
              <a:t>:</a:t>
            </a:r>
            <a:r>
              <a:rPr lang="en-US" dirty="0">
                <a:solidFill>
                  <a:srgbClr val="2B2B2B"/>
                </a:solidFill>
                <a:latin typeface="Arimo"/>
                <a:cs typeface="Arial" panose="020B0604020202020204" pitchFamily="34" charset="0"/>
              </a:rPr>
              <a:t/>
            </a:r>
            <a:br>
              <a:rPr lang="en-US" dirty="0">
                <a:solidFill>
                  <a:srgbClr val="2B2B2B"/>
                </a:solidFill>
                <a:latin typeface="Arimo"/>
                <a:cs typeface="Arial" panose="020B0604020202020204" pitchFamily="34" charset="0"/>
              </a:rPr>
            </a:br>
            <a:r>
              <a:rPr lang="he-IL" dirty="0">
                <a:solidFill>
                  <a:srgbClr val="2B2B2B"/>
                </a:solidFill>
                <a:latin typeface="Arimo"/>
                <a:cs typeface="Arial" panose="020B0604020202020204" pitchFamily="34" charset="0"/>
              </a:rPr>
              <a:t>כמה שדות יש בטבלה?</a:t>
            </a:r>
          </a:p>
          <a:p>
            <a:pPr marL="285750" indent="-285750" algn="r" rtl="1">
              <a:lnSpc>
                <a:spcPct val="150000"/>
              </a:lnSpc>
              <a:buFont typeface="Wingdings" panose="05000000000000000000" pitchFamily="2" charset="2"/>
              <a:buChar char="v"/>
            </a:pPr>
            <a:r>
              <a:rPr lang="he-IL" dirty="0">
                <a:solidFill>
                  <a:srgbClr val="2B2B2B"/>
                </a:solidFill>
                <a:latin typeface="Arimo"/>
                <a:cs typeface="Arial" panose="020B0604020202020204" pitchFamily="34" charset="0"/>
              </a:rPr>
              <a:t>איזה שדות יכולים להיות רייקים?</a:t>
            </a:r>
          </a:p>
          <a:p>
            <a:pPr marL="285750" indent="-28575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מה הגודל של שדה </a:t>
            </a:r>
            <a:r>
              <a:rPr lang="en-US" dirty="0">
                <a:latin typeface="Arial" panose="020B0604020202020204" pitchFamily="34" charset="0"/>
                <a:cs typeface="Arial" panose="020B0604020202020204" pitchFamily="34" charset="0"/>
              </a:rPr>
              <a:t>CustomerID</a:t>
            </a:r>
            <a:r>
              <a:rPr lang="he-IL" dirty="0">
                <a:latin typeface="Arial" panose="020B0604020202020204" pitchFamily="34" charset="0"/>
                <a:cs typeface="Arial" panose="020B0604020202020204" pitchFamily="34" charset="0"/>
              </a:rPr>
              <a:t>?</a:t>
            </a:r>
          </a:p>
          <a:p>
            <a:pPr algn="r" rtl="1">
              <a:lnSpc>
                <a:spcPct val="150000"/>
              </a:lnSpc>
            </a:pPr>
            <a:endParaRPr lang="en-US" dirty="0">
              <a:latin typeface="Arial" panose="020B0604020202020204" pitchFamily="34" charset="0"/>
              <a:cs typeface="Arial" panose="020B0604020202020204" pitchFamily="34" charset="0"/>
            </a:endParaRP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3"/>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4"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pic>
        <p:nvPicPr>
          <p:cNvPr id="5" name="Picture 4">
            <a:extLst>
              <a:ext uri="{FF2B5EF4-FFF2-40B4-BE49-F238E27FC236}">
                <a16:creationId xmlns:a16="http://schemas.microsoft.com/office/drawing/2014/main" id="{EDDD155E-9A7C-E99D-655F-7789D6AC60C0}"/>
              </a:ext>
            </a:extLst>
          </p:cNvPr>
          <p:cNvPicPr>
            <a:picLocks noChangeAspect="1"/>
          </p:cNvPicPr>
          <p:nvPr/>
        </p:nvPicPr>
        <p:blipFill>
          <a:blip r:embed="rId5"/>
          <a:stretch>
            <a:fillRect/>
          </a:stretch>
        </p:blipFill>
        <p:spPr>
          <a:xfrm>
            <a:off x="3986123" y="3205207"/>
            <a:ext cx="3057525" cy="1028700"/>
          </a:xfrm>
          <a:prstGeom prst="rect">
            <a:avLst/>
          </a:prstGeom>
        </p:spPr>
      </p:pic>
    </p:spTree>
    <p:extLst>
      <p:ext uri="{BB962C8B-B14F-4D97-AF65-F5344CB8AC3E}">
        <p14:creationId xmlns:p14="http://schemas.microsoft.com/office/powerpoint/2010/main" val="324865894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בסיסי נתונים </a:t>
            </a:r>
            <a:r>
              <a:rPr lang="en-US" dirty="0">
                <a:latin typeface="Arial" panose="020B0604020202020204" pitchFamily="34" charset="0"/>
                <a:cs typeface="Arial" panose="020B0604020202020204" pitchFamily="34" charset="0"/>
              </a:rPr>
              <a:t>SQL</a:t>
            </a:r>
            <a:endParaRPr lang="en-US" dirty="0">
              <a:cs typeface="+mn-cs"/>
            </a:endParaRP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fontScale="70000" lnSpcReduction="20000"/>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2600" b="1" dirty="0">
                <a:solidFill>
                  <a:srgbClr val="92D050"/>
                </a:solidFill>
                <a:latin typeface="Arial" panose="020B0604020202020204" pitchFamily="34" charset="0"/>
                <a:cs typeface="Arial" panose="020B0604020202020204" pitchFamily="34" charset="0"/>
              </a:rPr>
              <a:t>הרכיבים העיקרים במסד נתונים הטבלאי (יחסי)</a:t>
            </a:r>
          </a:p>
          <a:p>
            <a:pPr algn="r" rtl="1">
              <a:lnSpc>
                <a:spcPct val="150000"/>
              </a:lnSpc>
            </a:pPr>
            <a:r>
              <a:rPr lang="he-IL" b="1" dirty="0">
                <a:latin typeface="Arial" panose="020B0604020202020204" pitchFamily="34" charset="0"/>
                <a:cs typeface="Arial" panose="020B0604020202020204" pitchFamily="34" charset="0"/>
              </a:rPr>
              <a:t>אילוצים</a:t>
            </a:r>
            <a:endParaRPr lang="en-US" b="1" dirty="0">
              <a:latin typeface="Arial" panose="020B0604020202020204" pitchFamily="34" charset="0"/>
              <a:cs typeface="Arial" panose="020B0604020202020204" pitchFamily="34" charset="0"/>
            </a:endParaRPr>
          </a:p>
          <a:p>
            <a:pPr algn="r" rtl="1">
              <a:lnSpc>
                <a:spcPct val="150000"/>
              </a:lnSpc>
            </a:pPr>
            <a:r>
              <a:rPr lang="he-IL" dirty="0">
                <a:latin typeface="Arial" panose="020B0604020202020204" pitchFamily="34" charset="0"/>
                <a:cs typeface="Arial" panose="020B0604020202020204" pitchFamily="34" charset="0"/>
              </a:rPr>
              <a:t>קיימים חמישה אילוצים שניתן להגדיר על עמודות</a:t>
            </a:r>
          </a:p>
          <a:p>
            <a:pPr marL="285750" indent="-285750" algn="r" rtl="1">
              <a:lnSpc>
                <a:spcPct val="150000"/>
              </a:lnSpc>
              <a:buFont typeface="Wingdings" panose="05000000000000000000" pitchFamily="2" charset="2"/>
              <a:buChar char="v"/>
            </a:pPr>
            <a:r>
              <a:rPr lang="en-US" b="1" dirty="0">
                <a:latin typeface="Arial" panose="020B0604020202020204" pitchFamily="34" charset="0"/>
                <a:cs typeface="Arial" panose="020B0604020202020204" pitchFamily="34" charset="0"/>
              </a:rPr>
              <a:t>Not Null</a:t>
            </a:r>
            <a:r>
              <a:rPr lang="he-IL" dirty="0">
                <a:latin typeface="Arial" panose="020B0604020202020204" pitchFamily="34" charset="0"/>
                <a:cs typeface="Arial" panose="020B0604020202020204" pitchFamily="34" charset="0"/>
              </a:rPr>
              <a:t>: לא ניתן להשאיר את השדה הזה ריק. למשל: אי אפשר להכניס תלמיד למערכת אלא אם כן מכניסים את מספר התלמיד שלו.</a:t>
            </a:r>
          </a:p>
          <a:p>
            <a:pPr marL="285750" indent="-285750" algn="r" rtl="1">
              <a:lnSpc>
                <a:spcPct val="150000"/>
              </a:lnSpc>
              <a:buFont typeface="Wingdings" panose="05000000000000000000" pitchFamily="2" charset="2"/>
              <a:buChar char="v"/>
            </a:pPr>
            <a:r>
              <a:rPr lang="en-US" b="1" dirty="0">
                <a:latin typeface="Arial" panose="020B0604020202020204" pitchFamily="34" charset="0"/>
                <a:cs typeface="Arial" panose="020B0604020202020204" pitchFamily="34" charset="0"/>
              </a:rPr>
              <a:t>Unique</a:t>
            </a:r>
            <a:r>
              <a:rPr lang="he-IL" dirty="0">
                <a:latin typeface="Arial" panose="020B0604020202020204" pitchFamily="34" charset="0"/>
                <a:cs typeface="Arial" panose="020B0604020202020204" pitchFamily="34" charset="0"/>
              </a:rPr>
              <a:t>: לא יכולות להיות שתי רשומות (שורות) בטבלה שיש להן את אותו הערך בשדה הזה. למשל: לא יכול להיות שלשני תלמידים שונים יהיה את אותו מספר תלמיד.</a:t>
            </a:r>
          </a:p>
          <a:p>
            <a:pPr marL="285750" indent="-285750" algn="r" rtl="1">
              <a:lnSpc>
                <a:spcPct val="150000"/>
              </a:lnSpc>
              <a:buFont typeface="Wingdings" panose="05000000000000000000" pitchFamily="2" charset="2"/>
              <a:buChar char="v"/>
            </a:pPr>
            <a:r>
              <a:rPr lang="en-US" b="1" dirty="0">
                <a:latin typeface="Arial" panose="020B0604020202020204" pitchFamily="34" charset="0"/>
                <a:cs typeface="Arial" panose="020B0604020202020204" pitchFamily="34" charset="0"/>
              </a:rPr>
              <a:t>Primary Key (PK)</a:t>
            </a:r>
            <a:r>
              <a:rPr lang="he-IL" dirty="0">
                <a:latin typeface="Arial" panose="020B0604020202020204" pitchFamily="34" charset="0"/>
                <a:cs typeface="Arial" panose="020B0604020202020204" pitchFamily="34" charset="0"/>
              </a:rPr>
              <a:t>: מפתח ראשי משמש לזיהוי חד-חד ערכי של רשומה על מפתח זה חלים שני האילוצים הקודמים: </a:t>
            </a:r>
            <a:r>
              <a:rPr lang="en-US" dirty="0">
                <a:latin typeface="Arial" panose="020B0604020202020204" pitchFamily="34" charset="0"/>
                <a:cs typeface="Arial" panose="020B0604020202020204" pitchFamily="34" charset="0"/>
              </a:rPr>
              <a:t>Not Null and Unique</a:t>
            </a:r>
            <a:r>
              <a:rPr lang="he-IL" dirty="0">
                <a:latin typeface="Arial" panose="020B0604020202020204" pitchFamily="34" charset="0"/>
                <a:cs typeface="Arial" panose="020B0604020202020204" pitchFamily="34" charset="0"/>
              </a:rPr>
              <a:t> בכל טבלה צריך להיות מפתח ראשי - ומפתח ראשי אחד בלבד. למשל: לכל תלמיד יש מספר תלמיד ייחודי שמזהה אותו בברור.</a:t>
            </a:r>
          </a:p>
          <a:p>
            <a:pPr marL="285750" indent="-285750" algn="r" rtl="1">
              <a:lnSpc>
                <a:spcPct val="150000"/>
              </a:lnSpc>
              <a:buFont typeface="Wingdings" panose="05000000000000000000" pitchFamily="2" charset="2"/>
              <a:buChar char="v"/>
            </a:pPr>
            <a:r>
              <a:rPr lang="en-US" b="1" dirty="0">
                <a:latin typeface="Arial" panose="020B0604020202020204" pitchFamily="34" charset="0"/>
                <a:cs typeface="Arial" panose="020B0604020202020204" pitchFamily="34" charset="0"/>
              </a:rPr>
              <a:t>Foreign Key (FK)</a:t>
            </a:r>
            <a:r>
              <a:rPr lang="he-IL" dirty="0">
                <a:latin typeface="Arial" panose="020B0604020202020204" pitchFamily="34" charset="0"/>
                <a:cs typeface="Arial" panose="020B0604020202020204" pitchFamily="34" charset="0"/>
              </a:rPr>
              <a:t>: מפתח זר משמש להצבעה על רשומה מטבלה אחרת ערכו שווה לערך המפתח הראשי בטבלה אליה הוא מצביע. למשל: כל שיבוץ של תלמיד בכיתה כולל מפתח זר (מצביע) לטבלת התלמידים</a:t>
            </a:r>
          </a:p>
          <a:p>
            <a:pPr marL="285750" indent="-285750" algn="r" rtl="1">
              <a:lnSpc>
                <a:spcPct val="150000"/>
              </a:lnSpc>
              <a:buFont typeface="Wingdings" panose="05000000000000000000" pitchFamily="2" charset="2"/>
              <a:buChar char="v"/>
            </a:pPr>
            <a:r>
              <a:rPr lang="en-US" b="1" dirty="0">
                <a:latin typeface="Arial" panose="020B0604020202020204" pitchFamily="34" charset="0"/>
                <a:cs typeface="Arial" panose="020B0604020202020204" pitchFamily="34" charset="0"/>
              </a:rPr>
              <a:t>Check</a:t>
            </a:r>
            <a:r>
              <a:rPr lang="he-IL" dirty="0">
                <a:latin typeface="Arial" panose="020B0604020202020204" pitchFamily="34" charset="0"/>
                <a:cs typeface="Arial" panose="020B0604020202020204" pitchFamily="34" charset="0"/>
              </a:rPr>
              <a:t>: מגביל את טווח הערכים שניתן להכניס לשדה כשלהו. למשל: ציוני תלמידים יהיו תמיד בטווח בין 0-100.</a:t>
            </a:r>
          </a:p>
        </p:txBody>
      </p:sp>
      <p:pic>
        <p:nvPicPr>
          <p:cNvPr id="8" name="Picture 2">
            <a:extLst>
              <a:ext uri="{FF2B5EF4-FFF2-40B4-BE49-F238E27FC236}">
                <a16:creationId xmlns:a16="http://schemas.microsoft.com/office/drawing/2014/main" id="{9CAE6BC3-D605-3106-F5D9-2353C277C5A6}"/>
              </a:ext>
            </a:extLst>
          </p:cNvPr>
          <p:cNvPicPr>
            <a:picLocks noChangeAspect="1" noChangeArrowheads="1"/>
          </p:cNvPicPr>
          <p:nvPr/>
        </p:nvPicPr>
        <p:blipFill>
          <a:blip r:embed="rId4"/>
          <a:srcRect/>
          <a:stretch/>
        </p:blipFill>
        <p:spPr bwMode="auto">
          <a:xfrm>
            <a:off x="1555319" y="3033237"/>
            <a:ext cx="2952413" cy="21796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640078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בסיסי נתונים </a:t>
            </a:r>
            <a:r>
              <a:rPr lang="en-US">
                <a:latin typeface="Arial" panose="020B0604020202020204" pitchFamily="34" charset="0"/>
                <a:cs typeface="Arial" panose="020B0604020202020204" pitchFamily="34" charset="0"/>
              </a:rPr>
              <a:t>SQL</a:t>
            </a:r>
            <a:endParaRPr lang="en-US" dirty="0">
              <a:cs typeface="+mn-cs"/>
            </a:endParaRP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fontScale="55000" lnSpcReduction="20000"/>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3300" b="1" dirty="0">
                <a:solidFill>
                  <a:srgbClr val="92D050"/>
                </a:solidFill>
                <a:latin typeface="Arial" panose="020B0604020202020204" pitchFamily="34" charset="0"/>
                <a:cs typeface="Arial" panose="020B0604020202020204" pitchFamily="34" charset="0"/>
              </a:rPr>
              <a:t>סוגים של קשרי גומלין בין טבלאות</a:t>
            </a:r>
          </a:p>
          <a:p>
            <a:pPr algn="r" rtl="1">
              <a:lnSpc>
                <a:spcPct val="150000"/>
              </a:lnSpc>
            </a:pPr>
            <a:r>
              <a:rPr lang="he-IL" dirty="0">
                <a:latin typeface="Arial" panose="020B0604020202020204" pitchFamily="34" charset="0"/>
                <a:cs typeface="Arial" panose="020B0604020202020204" pitchFamily="34" charset="0"/>
              </a:rPr>
              <a:t>קיימים שלושה סוגים של קשרי גומלין בין טבלאות:</a:t>
            </a:r>
            <a:endParaRPr lang="en-US" dirty="0">
              <a:latin typeface="Arial" panose="020B0604020202020204" pitchFamily="34" charset="0"/>
              <a:cs typeface="Arial" panose="020B0604020202020204" pitchFamily="34" charset="0"/>
            </a:endParaRPr>
          </a:p>
          <a:p>
            <a:pPr marL="285750" indent="-285750" algn="r" rtl="1">
              <a:lnSpc>
                <a:spcPct val="150000"/>
              </a:lnSpc>
              <a:buFont typeface="Wingdings" panose="05000000000000000000" pitchFamily="2" charset="2"/>
              <a:buChar char="v"/>
            </a:pPr>
            <a:r>
              <a:rPr lang="he-IL" b="1" dirty="0">
                <a:latin typeface="Arial" panose="020B0604020202020204" pitchFamily="34" charset="0"/>
                <a:cs typeface="Arial" panose="020B0604020202020204" pitchFamily="34" charset="0"/>
              </a:rPr>
              <a:t>קשר גומלין של יחיד לרבים</a:t>
            </a:r>
          </a:p>
          <a:p>
            <a:pPr lvl="1" algn="r" rtl="1">
              <a:lnSpc>
                <a:spcPct val="150000"/>
              </a:lnSpc>
            </a:pPr>
            <a:r>
              <a:rPr lang="he-IL" dirty="0">
                <a:latin typeface="Arial" panose="020B0604020202020204" pitchFamily="34" charset="0"/>
                <a:cs typeface="Arial" panose="020B0604020202020204" pitchFamily="34" charset="0"/>
              </a:rPr>
              <a:t>בוא נשתמש במסד נתונים של מעקב אחר הזמנות הכולל טבלת </a:t>
            </a:r>
            <a:r>
              <a:rPr lang="en-US" dirty="0">
                <a:latin typeface="Arial" panose="020B0604020202020204" pitchFamily="34" charset="0"/>
                <a:cs typeface="Arial" panose="020B0604020202020204" pitchFamily="34" charset="0"/>
              </a:rPr>
              <a:t>Customers</a:t>
            </a:r>
            <a:r>
              <a:rPr lang="he-IL" dirty="0">
                <a:latin typeface="Arial" panose="020B0604020202020204" pitchFamily="34" charset="0"/>
                <a:cs typeface="Arial" panose="020B0604020202020204" pitchFamily="34" charset="0"/>
              </a:rPr>
              <a:t> וטבלת </a:t>
            </a:r>
            <a:r>
              <a:rPr lang="en-US" dirty="0">
                <a:latin typeface="Arial" panose="020B0604020202020204" pitchFamily="34" charset="0"/>
                <a:cs typeface="Arial" panose="020B0604020202020204" pitchFamily="34" charset="0"/>
              </a:rPr>
              <a:t>Orders</a:t>
            </a:r>
            <a:r>
              <a:rPr lang="he-IL" dirty="0">
                <a:latin typeface="Arial" panose="020B0604020202020204" pitchFamily="34" charset="0"/>
                <a:cs typeface="Arial" panose="020B0604020202020204" pitchFamily="34" charset="0"/>
              </a:rPr>
              <a:t> כדוגמה. באפשרות הלקוח לבצע מספר של הזמנות. מכאן שעבור כל לקוח המיוצג בטבלה </a:t>
            </a:r>
            <a:r>
              <a:rPr lang="en-US" dirty="0">
                <a:latin typeface="Arial" panose="020B0604020202020204" pitchFamily="34" charset="0"/>
                <a:cs typeface="Arial" panose="020B0604020202020204" pitchFamily="34" charset="0"/>
              </a:rPr>
              <a:t>Customers</a:t>
            </a:r>
            <a:r>
              <a:rPr lang="he-IL" dirty="0">
                <a:latin typeface="Arial" panose="020B0604020202020204" pitchFamily="34" charset="0"/>
                <a:cs typeface="Arial" panose="020B0604020202020204" pitchFamily="34" charset="0"/>
              </a:rPr>
              <a:t>, יכולות להיות הזמנות רבות המיוצגות בטבלה </a:t>
            </a:r>
            <a:r>
              <a:rPr lang="en-US" dirty="0">
                <a:latin typeface="Arial" panose="020B0604020202020204" pitchFamily="34" charset="0"/>
                <a:cs typeface="Arial" panose="020B0604020202020204" pitchFamily="34" charset="0"/>
              </a:rPr>
              <a:t>Orders</a:t>
            </a:r>
            <a:r>
              <a:rPr lang="he-IL" dirty="0">
                <a:latin typeface="Arial" panose="020B0604020202020204" pitchFamily="34" charset="0"/>
                <a:cs typeface="Arial" panose="020B0604020202020204" pitchFamily="34" charset="0"/>
              </a:rPr>
              <a:t>. לכן קשר הגומלין בין הטבלה</a:t>
            </a:r>
            <a:r>
              <a:rPr lang="en-US" dirty="0">
                <a:latin typeface="Arial" panose="020B0604020202020204" pitchFamily="34" charset="0"/>
                <a:cs typeface="Arial" panose="020B0604020202020204" pitchFamily="34" charset="0"/>
              </a:rPr>
              <a:t>Customers </a:t>
            </a:r>
            <a:r>
              <a:rPr lang="he-IL" dirty="0">
                <a:latin typeface="Arial" panose="020B0604020202020204" pitchFamily="34" charset="0"/>
                <a:cs typeface="Arial" panose="020B0604020202020204" pitchFamily="34" charset="0"/>
              </a:rPr>
              <a:t> לבין הטבלה </a:t>
            </a:r>
            <a:r>
              <a:rPr lang="en-US" dirty="0">
                <a:latin typeface="Arial" panose="020B0604020202020204" pitchFamily="34" charset="0"/>
                <a:cs typeface="Arial" panose="020B0604020202020204" pitchFamily="34" charset="0"/>
              </a:rPr>
              <a:t>Orders</a:t>
            </a:r>
            <a:r>
              <a:rPr lang="he-IL" dirty="0">
                <a:latin typeface="Arial" panose="020B0604020202020204" pitchFamily="34" charset="0"/>
                <a:cs typeface="Arial" panose="020B0604020202020204" pitchFamily="34" charset="0"/>
              </a:rPr>
              <a:t> הוא קשר גומלין של יחיד לרבים.</a:t>
            </a:r>
          </a:p>
          <a:p>
            <a:pPr marL="285750" indent="-285750" algn="r" rtl="1">
              <a:lnSpc>
                <a:spcPct val="150000"/>
              </a:lnSpc>
              <a:buFont typeface="Wingdings" panose="05000000000000000000" pitchFamily="2" charset="2"/>
              <a:buChar char="v"/>
            </a:pPr>
            <a:r>
              <a:rPr lang="he-IL" b="1" dirty="0">
                <a:latin typeface="Arial" panose="020B0604020202020204" pitchFamily="34" charset="0"/>
                <a:cs typeface="Arial" panose="020B0604020202020204" pitchFamily="34" charset="0"/>
              </a:rPr>
              <a:t>קשר גומלין של רבים לרבים</a:t>
            </a:r>
          </a:p>
          <a:p>
            <a:pPr lvl="1" algn="r" rtl="1">
              <a:lnSpc>
                <a:spcPct val="150000"/>
              </a:lnSpc>
            </a:pPr>
            <a:r>
              <a:rPr lang="he-IL" dirty="0">
                <a:latin typeface="Arial" panose="020B0604020202020204" pitchFamily="34" charset="0"/>
                <a:cs typeface="Arial" panose="020B0604020202020204" pitchFamily="34" charset="0"/>
              </a:rPr>
              <a:t>כעת בוא נסתכל על קשר הגומלין בין הטבלה </a:t>
            </a:r>
            <a:r>
              <a:rPr lang="en-US" dirty="0">
                <a:latin typeface="Arial" panose="020B0604020202020204" pitchFamily="34" charset="0"/>
                <a:cs typeface="Arial" panose="020B0604020202020204" pitchFamily="34" charset="0"/>
              </a:rPr>
              <a:t>Products</a:t>
            </a:r>
            <a:r>
              <a:rPr lang="he-IL" dirty="0">
                <a:latin typeface="Arial" panose="020B0604020202020204" pitchFamily="34" charset="0"/>
                <a:cs typeface="Arial" panose="020B0604020202020204" pitchFamily="34" charset="0"/>
              </a:rPr>
              <a:t> והטבלה </a:t>
            </a:r>
            <a:r>
              <a:rPr lang="en-US" dirty="0">
                <a:latin typeface="Arial" panose="020B0604020202020204" pitchFamily="34" charset="0"/>
                <a:cs typeface="Arial" panose="020B0604020202020204" pitchFamily="34" charset="0"/>
              </a:rPr>
              <a:t>Orders</a:t>
            </a:r>
            <a:r>
              <a:rPr lang="he-IL" dirty="0">
                <a:latin typeface="Arial" panose="020B0604020202020204" pitchFamily="34" charset="0"/>
                <a:cs typeface="Arial" panose="020B0604020202020204" pitchFamily="34" charset="0"/>
              </a:rPr>
              <a:t>. הזמנה אחת יכולה לכלול יותר ממוצר אחד. מצד שני, מוצר אחד יכול להופיע בהזמנות רבות. לפיכך, עבור כל רשומה בטבלה</a:t>
            </a:r>
            <a:r>
              <a:rPr lang="en-US" dirty="0">
                <a:latin typeface="Arial" panose="020B0604020202020204" pitchFamily="34" charset="0"/>
                <a:cs typeface="Arial" panose="020B0604020202020204" pitchFamily="34" charset="0"/>
              </a:rPr>
              <a:t>Orders </a:t>
            </a:r>
            <a:r>
              <a:rPr lang="he-IL" dirty="0">
                <a:latin typeface="Arial" panose="020B0604020202020204" pitchFamily="34" charset="0"/>
                <a:cs typeface="Arial" panose="020B0604020202020204" pitchFamily="34" charset="0"/>
              </a:rPr>
              <a:t>, יכולות להיות רשומות רבות בטבלה </a:t>
            </a:r>
            <a:r>
              <a:rPr lang="en-US" dirty="0">
                <a:latin typeface="Arial" panose="020B0604020202020204" pitchFamily="34" charset="0"/>
                <a:cs typeface="Arial" panose="020B0604020202020204" pitchFamily="34" charset="0"/>
              </a:rPr>
              <a:t>Products</a:t>
            </a:r>
            <a:r>
              <a:rPr lang="he-IL" dirty="0">
                <a:latin typeface="Arial" panose="020B0604020202020204" pitchFamily="34" charset="0"/>
                <a:cs typeface="Arial" panose="020B0604020202020204" pitchFamily="34" charset="0"/>
              </a:rPr>
              <a:t>. בנוסף, עבור כל רשומה בטבלה </a:t>
            </a:r>
            <a:r>
              <a:rPr lang="en-US" dirty="0">
                <a:latin typeface="Arial" panose="020B0604020202020204" pitchFamily="34" charset="0"/>
                <a:cs typeface="Arial" panose="020B0604020202020204" pitchFamily="34" charset="0"/>
              </a:rPr>
              <a:t>Products</a:t>
            </a:r>
            <a:r>
              <a:rPr lang="he-IL" dirty="0">
                <a:latin typeface="Arial" panose="020B0604020202020204" pitchFamily="34" charset="0"/>
                <a:cs typeface="Arial" panose="020B0604020202020204" pitchFamily="34" charset="0"/>
              </a:rPr>
              <a:t>, יכולות להיות רשומות רבות בטבלה</a:t>
            </a:r>
            <a:r>
              <a:rPr lang="en-US" dirty="0">
                <a:latin typeface="Arial" panose="020B0604020202020204" pitchFamily="34" charset="0"/>
                <a:cs typeface="Arial" panose="020B0604020202020204" pitchFamily="34" charset="0"/>
              </a:rPr>
              <a:t>Orders </a:t>
            </a:r>
            <a:r>
              <a:rPr lang="he-IL" dirty="0">
                <a:latin typeface="Arial" panose="020B0604020202020204" pitchFamily="34" charset="0"/>
                <a:cs typeface="Arial" panose="020B0604020202020204" pitchFamily="34" charset="0"/>
              </a:rPr>
              <a:t>. קשר גומלין זה נקרא קשר גומלין מסוג רבים לרבים.</a:t>
            </a:r>
          </a:p>
          <a:p>
            <a:pPr marL="285750" indent="-285750" algn="r" rtl="1">
              <a:lnSpc>
                <a:spcPct val="150000"/>
              </a:lnSpc>
              <a:buFont typeface="Wingdings" panose="05000000000000000000" pitchFamily="2" charset="2"/>
              <a:buChar char="v"/>
            </a:pPr>
            <a:r>
              <a:rPr lang="he-IL" b="1" dirty="0">
                <a:latin typeface="Arial" panose="020B0604020202020204" pitchFamily="34" charset="0"/>
                <a:cs typeface="Arial" panose="020B0604020202020204" pitchFamily="34" charset="0"/>
              </a:rPr>
              <a:t>קשר גומלין של יחיד ליחיד</a:t>
            </a:r>
          </a:p>
          <a:p>
            <a:pPr lvl="1" algn="r" rtl="1">
              <a:lnSpc>
                <a:spcPct val="150000"/>
              </a:lnSpc>
            </a:pPr>
            <a:r>
              <a:rPr lang="he-IL" dirty="0">
                <a:latin typeface="Arial" panose="020B0604020202020204" pitchFamily="34" charset="0"/>
                <a:cs typeface="Arial" panose="020B0604020202020204" pitchFamily="34" charset="0"/>
              </a:rPr>
              <a:t>בקשר גומלין של יחיד ליחיד, כל רשומה בטבלה הראשונה תוכל להכיל רשומה תואמת אחת בלבד בטבלה השנייה, וכל רשומה בטבלה השנייה תוכל להכיל רשומה תואמת אחת בלבד בטבלה הראשונה. סוג זה של קשר גומלין אינו נפוץ, מכיוון שבדרך כלל המידע הקשור באופן זה מאוחסן באותה טבלה. ייתכן שתשתמש בקשר גומלין של יחיד ליחיד כדי לחלק טבלה אחת המכילה שדות רבים, כדי לבודד חלק מטבלה מסיבות אבטחה או כדי לאחסן מידע החל רק על קבוצת משנה של הטבלה הראשית. לאחר שתזהה קשר גומלין מסוג זה, לשתי הטבלאות חייב להיות שדה משותף.</a:t>
            </a:r>
          </a:p>
        </p:txBody>
      </p:sp>
      <p:pic>
        <p:nvPicPr>
          <p:cNvPr id="2050" name="Picture 2">
            <a:extLst>
              <a:ext uri="{FF2B5EF4-FFF2-40B4-BE49-F238E27FC236}">
                <a16:creationId xmlns:a16="http://schemas.microsoft.com/office/drawing/2014/main" id="{5DC35E06-B0A5-F494-D709-04007CBAB4E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0358" y="5037018"/>
            <a:ext cx="3782336" cy="88075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16C588FB-F51D-50C6-996C-E83CA58D414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40358" y="2731583"/>
            <a:ext cx="3850386" cy="77889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0D7F6852-4B7B-9CA5-066D-EB6D8925B8D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40359" y="3816674"/>
            <a:ext cx="3850386" cy="8889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70034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Placeholder 15" descr="People reviewing floor plans">
            <a:extLst>
              <a:ext uri="{FF2B5EF4-FFF2-40B4-BE49-F238E27FC236}">
                <a16:creationId xmlns:a16="http://schemas.microsoft.com/office/drawing/2014/main" id="{C4C2D77A-C801-9B4E-B6FB-9402525D52F3}"/>
              </a:ext>
              <a:ext uri="{C183D7F6-B498-43B3-948B-1728B52AA6E4}">
                <adec:decorative xmlns:adec="http://schemas.microsoft.com/office/drawing/2017/decorative" xmlns="" val="0"/>
              </a:ext>
            </a:extLst>
          </p:cNvPr>
          <p:cNvPicPr>
            <a:picLocks noGrp="1" noChangeAspect="1"/>
          </p:cNvPicPr>
          <p:nvPr>
            <p:ph type="pic" sz="quarter" idx="10"/>
          </p:nvPr>
        </p:nvPicPr>
        <p:blipFill rotWithShape="1">
          <a:blip r:embed="rId2" cstate="screen">
            <a:duotone>
              <a:prstClr val="black"/>
              <a:schemeClr val="accent3">
                <a:tint val="45000"/>
                <a:satMod val="400000"/>
              </a:schemeClr>
            </a:duotone>
            <a:alphaModFix amt="20000"/>
            <a:extLst>
              <a:ext uri="{BEBA8EAE-BF5A-486C-A8C5-ECC9F3942E4B}">
                <a14:imgProps xmlns:a14="http://schemas.microsoft.com/office/drawing/2010/main">
                  <a14:imgLayer r:embed="rId3">
                    <a14:imgEffect>
                      <a14:brightnessContrast bright="-40000"/>
                    </a14:imgEffect>
                  </a14:imgLayer>
                </a14:imgProps>
              </a:ext>
              <a:ext uri="{28A0092B-C50C-407E-A947-70E740481C1C}">
                <a14:useLocalDpi xmlns:a14="http://schemas.microsoft.com/office/drawing/2010/main"/>
              </a:ext>
            </a:extLst>
          </a:blip>
          <a:srcRect t="5" b="5"/>
          <a:stretch/>
        </p:blipFill>
        <p:spPr/>
      </p:pic>
      <p:sp>
        <p:nvSpPr>
          <p:cNvPr id="5" name="Title 4">
            <a:extLst>
              <a:ext uri="{FF2B5EF4-FFF2-40B4-BE49-F238E27FC236}">
                <a16:creationId xmlns:a16="http://schemas.microsoft.com/office/drawing/2014/main" id="{99516ACA-375D-1140-8EDA-CE04AAC75809}"/>
              </a:ext>
            </a:extLst>
          </p:cNvPr>
          <p:cNvSpPr>
            <a:spLocks noGrp="1"/>
          </p:cNvSpPr>
          <p:nvPr>
            <p:ph type="title"/>
          </p:nvPr>
        </p:nvSpPr>
        <p:spPr>
          <a:xfrm>
            <a:off x="3759993" y="2766218"/>
            <a:ext cx="4672011" cy="1325563"/>
          </a:xfrm>
        </p:spPr>
        <p:txBody>
          <a:bodyPr>
            <a:noAutofit/>
          </a:bodyPr>
          <a:lstStyle/>
          <a:p>
            <a:pPr algn="r" rtl="1"/>
            <a:r>
              <a:rPr lang="he-IL" sz="12500" dirty="0">
                <a:solidFill>
                  <a:schemeClr val="bg1"/>
                </a:solidFill>
              </a:rPr>
              <a:t>שאלות?</a:t>
            </a:r>
            <a:endParaRPr lang="en-US" sz="12500" dirty="0">
              <a:solidFill>
                <a:schemeClr val="bg1"/>
              </a:solidFill>
            </a:endParaRPr>
          </a:p>
        </p:txBody>
      </p:sp>
    </p:spTree>
    <p:extLst>
      <p:ext uri="{BB962C8B-B14F-4D97-AF65-F5344CB8AC3E}">
        <p14:creationId xmlns:p14="http://schemas.microsoft.com/office/powerpoint/2010/main" val="406786489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t>בסיסי נתונים </a:t>
            </a:r>
            <a:r>
              <a:rPr lang="en-US" dirty="0">
                <a:latin typeface="Arial" panose="020B0604020202020204" pitchFamily="34" charset="0"/>
                <a:cs typeface="Arial" panose="020B0604020202020204" pitchFamily="34" charset="0"/>
              </a:rPr>
              <a:t>SQL</a:t>
            </a:r>
            <a:endParaRPr lang="en-US" dirty="0">
              <a:cs typeface="+mn-cs"/>
            </a:endParaRP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fontScale="62500" lnSpcReduction="20000"/>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2900" b="1" dirty="0">
                <a:solidFill>
                  <a:srgbClr val="92D050"/>
                </a:solidFill>
                <a:latin typeface="Arial" panose="020B0604020202020204" pitchFamily="34" charset="0"/>
                <a:cs typeface="Arial" panose="020B0604020202020204" pitchFamily="34" charset="0"/>
              </a:rPr>
              <a:t>מה זה בסיס נתונים?</a:t>
            </a:r>
          </a:p>
          <a:p>
            <a:pPr algn="r" rtl="1">
              <a:lnSpc>
                <a:spcPct val="150000"/>
              </a:lnSpc>
            </a:pPr>
            <a:r>
              <a:rPr lang="he-IL" dirty="0">
                <a:latin typeface="Arial" panose="020B0604020202020204" pitchFamily="34" charset="0"/>
                <a:cs typeface="Arial" panose="020B0604020202020204" pitchFamily="34" charset="0"/>
              </a:rPr>
              <a:t>כאשר האנושות התחילה להתפתח, היה צורך לשמור יותר ויותר נתונים:</a:t>
            </a:r>
          </a:p>
          <a:p>
            <a:pPr marL="285750" indent="-28575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כמה אנשים יש בכפר?</a:t>
            </a:r>
          </a:p>
          <a:p>
            <a:pPr marL="285750" indent="-28575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מתי כל אחד נולד?</a:t>
            </a:r>
          </a:p>
          <a:p>
            <a:pPr marL="285750" indent="-28575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בכמה מכרו את תוצרת החיטה בשנה שעברה?</a:t>
            </a:r>
          </a:p>
          <a:p>
            <a:pPr marL="285750" indent="-28575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כמה מיסים צריך כל אחד לשלם?</a:t>
            </a:r>
          </a:p>
          <a:p>
            <a:pPr marL="285750" indent="-28575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מי כבר שילם מיסים, כמה? ומתי?</a:t>
            </a:r>
          </a:p>
          <a:p>
            <a:pPr algn="r" rtl="1">
              <a:lnSpc>
                <a:spcPct val="150000"/>
              </a:lnSpc>
            </a:pPr>
            <a:r>
              <a:rPr lang="he-IL" dirty="0">
                <a:latin typeface="Arial" panose="020B0604020202020204" pitchFamily="34" charset="0"/>
                <a:cs typeface="Arial" panose="020B0604020202020204" pitchFamily="34" charset="0"/>
              </a:rPr>
              <a:t>בערך בשלב זה הומצא הכתב. הכתב בא למלא צורך לשמור מידע רב, שזיכרון אנושי כבר לא היה מסוגל להתמודד אתו לבד.</a:t>
            </a:r>
          </a:p>
          <a:p>
            <a:pPr algn="r" rtl="1">
              <a:lnSpc>
                <a:spcPct val="150000"/>
              </a:lnSpc>
            </a:pPr>
            <a:r>
              <a:rPr lang="he-IL" dirty="0">
                <a:latin typeface="Arial" panose="020B0604020202020204" pitchFamily="34" charset="0"/>
                <a:cs typeface="Arial" panose="020B0604020202020204" pitchFamily="34" charset="0"/>
              </a:rPr>
              <a:t>ככל שהאנושות התפתחה, כך הצורך לשמור עוד ועוד מידע הלך וגדל. לאחר המצאת הדפוס החלו לקום ספריות. ספרייה היא דרך לארגן את הנתונים:</a:t>
            </a:r>
          </a:p>
          <a:p>
            <a:pPr marL="285750" indent="-28575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איפה אפשר למצוא את הספר שאני מחפשת?</a:t>
            </a:r>
          </a:p>
          <a:p>
            <a:pPr marL="285750" indent="-28575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מי השאיל איזה ספר ומתי?</a:t>
            </a:r>
          </a:p>
          <a:p>
            <a:pPr algn="r" rtl="1">
              <a:lnSpc>
                <a:spcPct val="150000"/>
              </a:lnSpc>
            </a:pPr>
            <a:r>
              <a:rPr lang="he-IL" dirty="0">
                <a:latin typeface="Arial" panose="020B0604020202020204" pitchFamily="34" charset="0"/>
                <a:cs typeface="Arial" panose="020B0604020202020204" pitchFamily="34" charset="0"/>
              </a:rPr>
              <a:t>לאחר המצאת המחשב, ניסו להיעזר במחשבים כדי לשמור כמויות גדולות של נתונים כמו בספרייה, האתגר העיקרי היה דרך ארגון הנתונים</a:t>
            </a:r>
          </a:p>
        </p:txBody>
      </p:sp>
      <p:pic>
        <p:nvPicPr>
          <p:cNvPr id="2050" name="Picture 2">
            <a:extLst>
              <a:ext uri="{FF2B5EF4-FFF2-40B4-BE49-F238E27FC236}">
                <a16:creationId xmlns:a16="http://schemas.microsoft.com/office/drawing/2014/main" id="{D3CED5DD-5929-885D-B077-4275F69B6F28}"/>
              </a:ext>
            </a:extLst>
          </p:cNvPr>
          <p:cNvPicPr>
            <a:picLocks noChangeAspect="1" noChangeArrowheads="1"/>
          </p:cNvPicPr>
          <p:nvPr/>
        </p:nvPicPr>
        <p:blipFill>
          <a:blip r:embed="rId4"/>
          <a:srcRect/>
          <a:stretch/>
        </p:blipFill>
        <p:spPr bwMode="auto">
          <a:xfrm>
            <a:off x="642161" y="2792770"/>
            <a:ext cx="4778729" cy="26605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683259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t>בסיסי נתונים </a:t>
            </a:r>
            <a:r>
              <a:rPr lang="en-US" dirty="0">
                <a:latin typeface="Arial" panose="020B0604020202020204" pitchFamily="34" charset="0"/>
                <a:cs typeface="Arial" panose="020B0604020202020204" pitchFamily="34" charset="0"/>
              </a:rPr>
              <a:t>SQL</a:t>
            </a:r>
            <a:endParaRPr lang="en-US" dirty="0">
              <a:cs typeface="+mn-cs"/>
            </a:endParaRP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סוגים של בסיסי נתונים</a:t>
            </a:r>
          </a:p>
          <a:p>
            <a:pPr marL="285750" indent="-285750" algn="r" rtl="1">
              <a:lnSpc>
                <a:spcPct val="150000"/>
              </a:lnSpc>
              <a:buFont typeface="Wingdings" panose="05000000000000000000" pitchFamily="2" charset="2"/>
              <a:buChar char="v"/>
            </a:pPr>
            <a:r>
              <a:rPr lang="en-US" b="1" dirty="0">
                <a:latin typeface="Arial" panose="020B0604020202020204" pitchFamily="34" charset="0"/>
                <a:cs typeface="Arial" panose="020B0604020202020204" pitchFamily="34" charset="0"/>
              </a:rPr>
              <a:t>DB </a:t>
            </a:r>
            <a:r>
              <a:rPr lang="he-IL" b="1"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Data Base</a:t>
            </a:r>
            <a:r>
              <a:rPr lang="he-IL" b="1" dirty="0">
                <a:latin typeface="Arial" panose="020B0604020202020204" pitchFamily="34" charset="0"/>
                <a:cs typeface="Arial" panose="020B0604020202020204" pitchFamily="34" charset="0"/>
              </a:rPr>
              <a:t>) בסיס נתונים או מסד נתונים </a:t>
            </a:r>
            <a:r>
              <a:rPr lang="he-IL" dirty="0">
                <a:latin typeface="Arial" panose="020B0604020202020204" pitchFamily="34" charset="0"/>
                <a:cs typeface="Arial" panose="020B0604020202020204" pitchFamily="34" charset="0"/>
              </a:rPr>
              <a:t>- מאגר נתונים ממוין וממוחשב</a:t>
            </a:r>
          </a:p>
          <a:p>
            <a:pPr marL="285750" indent="-285750" algn="r" rtl="1">
              <a:lnSpc>
                <a:spcPct val="150000"/>
              </a:lnSpc>
              <a:buFont typeface="Wingdings" panose="05000000000000000000" pitchFamily="2" charset="2"/>
              <a:buChar char="v"/>
            </a:pPr>
            <a:r>
              <a:rPr lang="en-US" b="1" dirty="0">
                <a:latin typeface="Arial" panose="020B0604020202020204" pitchFamily="34" charset="0"/>
                <a:cs typeface="Arial" panose="020B0604020202020204" pitchFamily="34" charset="0"/>
              </a:rPr>
              <a:t>RDB </a:t>
            </a:r>
            <a:r>
              <a:rPr lang="he-IL" b="1"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Relational Data Base</a:t>
            </a:r>
            <a:r>
              <a:rPr lang="he-IL" b="1" dirty="0">
                <a:latin typeface="Arial" panose="020B0604020202020204" pitchFamily="34" charset="0"/>
                <a:cs typeface="Arial" panose="020B0604020202020204" pitchFamily="34" charset="0"/>
              </a:rPr>
              <a:t>) מסד נתונים טבלאי </a:t>
            </a:r>
            <a:r>
              <a:rPr lang="he-IL" dirty="0">
                <a:latin typeface="Arial" panose="020B0604020202020204" pitchFamily="34" charset="0"/>
                <a:cs typeface="Arial" panose="020B0604020202020204" pitchFamily="34" charset="0"/>
              </a:rPr>
              <a:t>- מאגר נתונים המאורגן (לוגית) למבנים של טבלאות והקשרים בין הטבלאות</a:t>
            </a:r>
          </a:p>
          <a:p>
            <a:pPr marL="285750" indent="-285750" algn="r" rtl="1">
              <a:lnSpc>
                <a:spcPct val="150000"/>
              </a:lnSpc>
              <a:buFont typeface="Wingdings" panose="05000000000000000000" pitchFamily="2" charset="2"/>
              <a:buChar char="v"/>
            </a:pPr>
            <a:r>
              <a:rPr lang="en-US" b="1" dirty="0">
                <a:latin typeface="Arial" panose="020B0604020202020204" pitchFamily="34" charset="0"/>
                <a:cs typeface="Arial" panose="020B0604020202020204" pitchFamily="34" charset="0"/>
              </a:rPr>
              <a:t>RDBMS</a:t>
            </a:r>
            <a:r>
              <a:rPr lang="he-IL" b="1"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System</a:t>
            </a:r>
            <a:r>
              <a:rPr lang="he-IL" b="1"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Relational Data Base Management</a:t>
            </a:r>
            <a:r>
              <a:rPr lang="he-IL" b="1" dirty="0">
                <a:latin typeface="Arial" panose="020B0604020202020204" pitchFamily="34" charset="0"/>
                <a:cs typeface="Arial" panose="020B0604020202020204" pitchFamily="34" charset="0"/>
              </a:rPr>
              <a:t>)</a:t>
            </a:r>
            <a:r>
              <a:rPr lang="en-US" b="1" dirty="0">
                <a:latin typeface="Arial" panose="020B0604020202020204" pitchFamily="34" charset="0"/>
                <a:cs typeface="Arial" panose="020B0604020202020204" pitchFamily="34" charset="0"/>
              </a:rPr>
              <a:t> </a:t>
            </a:r>
            <a:r>
              <a:rPr lang="he-IL" b="1" dirty="0">
                <a:latin typeface="Arial" panose="020B0604020202020204" pitchFamily="34" charset="0"/>
                <a:cs typeface="Arial" panose="020B0604020202020204" pitchFamily="34" charset="0"/>
              </a:rPr>
              <a:t>מערכת ניהול מסד נתונים טבלאי </a:t>
            </a:r>
            <a:r>
              <a:rPr lang="he-IL" dirty="0">
                <a:latin typeface="Arial" panose="020B0604020202020204" pitchFamily="34" charset="0"/>
                <a:cs typeface="Arial" panose="020B0604020202020204" pitchFamily="34" charset="0"/>
              </a:rPr>
              <a:t>– תוכנה המאפשרת לגשת למסד נתונים טבלאי ולהגדיר בעזרתו מבני נתונים, הרשאות, תוכניות עזר וכו'</a:t>
            </a:r>
          </a:p>
        </p:txBody>
      </p:sp>
      <p:pic>
        <p:nvPicPr>
          <p:cNvPr id="2050" name="Picture 2">
            <a:extLst>
              <a:ext uri="{FF2B5EF4-FFF2-40B4-BE49-F238E27FC236}">
                <a16:creationId xmlns:a16="http://schemas.microsoft.com/office/drawing/2014/main" id="{D3CED5DD-5929-885D-B077-4275F69B6F28}"/>
              </a:ext>
            </a:extLst>
          </p:cNvPr>
          <p:cNvPicPr>
            <a:picLocks noChangeAspect="1" noChangeArrowheads="1"/>
          </p:cNvPicPr>
          <p:nvPr/>
        </p:nvPicPr>
        <p:blipFill>
          <a:blip r:embed="rId4"/>
          <a:srcRect/>
          <a:stretch/>
        </p:blipFill>
        <p:spPr bwMode="auto">
          <a:xfrm>
            <a:off x="1982624" y="2385225"/>
            <a:ext cx="2087549" cy="20875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90349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בסיסי נתונים </a:t>
            </a:r>
            <a:r>
              <a:rPr lang="en-US" dirty="0">
                <a:latin typeface="Arial" panose="020B0604020202020204" pitchFamily="34" charset="0"/>
                <a:cs typeface="Arial" panose="020B0604020202020204" pitchFamily="34" charset="0"/>
              </a:rPr>
              <a:t>SQL</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fontScale="92500" lnSpcReduction="20000"/>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900" b="1" dirty="0">
                <a:solidFill>
                  <a:srgbClr val="92D050"/>
                </a:solidFill>
                <a:latin typeface="Arial" panose="020B0604020202020204" pitchFamily="34" charset="0"/>
                <a:cs typeface="Arial" panose="020B0604020202020204" pitchFamily="34" charset="0"/>
              </a:rPr>
              <a:t>סוגים של בסיסי נתונים</a:t>
            </a:r>
          </a:p>
          <a:p>
            <a:pPr algn="r" rtl="1">
              <a:lnSpc>
                <a:spcPct val="150000"/>
              </a:lnSpc>
            </a:pPr>
            <a:r>
              <a:rPr lang="he-IL" dirty="0">
                <a:latin typeface="Arial" panose="020B0604020202020204" pitchFamily="34" charset="0"/>
                <a:cs typeface="Arial" panose="020B0604020202020204" pitchFamily="34" charset="0"/>
              </a:rPr>
              <a:t>אין היום כמעט תוכנה שלא משתמשת בנתונים</a:t>
            </a:r>
            <a:r>
              <a:rPr lang="en-US" dirty="0">
                <a:latin typeface="Arial" panose="020B0604020202020204" pitchFamily="34" charset="0"/>
                <a:cs typeface="Arial" panose="020B0604020202020204" pitchFamily="34" charset="0"/>
              </a:rPr>
              <a:t>:</a:t>
            </a:r>
          </a:p>
          <a:p>
            <a:pPr marL="285750" indent="-28575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מערכת בנקאית שומרת מידע לגבי הלקוחות, החשבונות והפעולות שהתבצעו</a:t>
            </a:r>
          </a:p>
          <a:p>
            <a:pPr marL="285750" indent="-28575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ויקיפדיה שומרת נתונים טקסטואליים ומדיה בנושאים שונים</a:t>
            </a:r>
          </a:p>
          <a:p>
            <a:pPr marL="285750" indent="-28575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פייסבוק שומרת נתונים על משתמשים, רשימות חברים, סטאטוסים שפורסמו</a:t>
            </a:r>
          </a:p>
          <a:p>
            <a:pPr marL="285750" indent="-28575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באפליקציית ניווט שומרים נתונים על כבישים ומפות</a:t>
            </a:r>
          </a:p>
          <a:p>
            <a:pPr marL="285750" indent="-28575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ועוד...</a:t>
            </a:r>
          </a:p>
          <a:p>
            <a:pPr marL="285750" indent="-285750" algn="r" rtl="1">
              <a:lnSpc>
                <a:spcPct val="150000"/>
              </a:lnSpc>
              <a:buFont typeface="Wingdings" panose="05000000000000000000" pitchFamily="2" charset="2"/>
              <a:buChar char="v"/>
            </a:pPr>
            <a:endParaRPr lang="he-IL" dirty="0">
              <a:latin typeface="Arial" panose="020B0604020202020204" pitchFamily="34" charset="0"/>
              <a:cs typeface="Arial" panose="020B0604020202020204" pitchFamily="34" charset="0"/>
            </a:endParaRPr>
          </a:p>
          <a:p>
            <a:pPr algn="r" rtl="1">
              <a:lnSpc>
                <a:spcPct val="150000"/>
              </a:lnSpc>
            </a:pPr>
            <a:r>
              <a:rPr lang="he-IL" dirty="0">
                <a:latin typeface="Arial" panose="020B0604020202020204" pitchFamily="34" charset="0"/>
                <a:cs typeface="Arial" panose="020B0604020202020204" pitchFamily="34" charset="0"/>
              </a:rPr>
              <a:t>כדי שתוכנות ישתמשו ביעילות בנתונים, חייבים להשתמש בשיטות ארגון מתאימות. לא מספיק רק ארגון "ספריית" הנתונים, צריך גם "ספרן". ספרן, במונחי המחשב, היא תוכנת ניהול בסיס הנתונים המאפשרת לגשת את הנתונים השמורים.</a:t>
            </a:r>
          </a:p>
        </p:txBody>
      </p:sp>
      <p:pic>
        <p:nvPicPr>
          <p:cNvPr id="2050" name="Picture 2">
            <a:extLst>
              <a:ext uri="{FF2B5EF4-FFF2-40B4-BE49-F238E27FC236}">
                <a16:creationId xmlns:a16="http://schemas.microsoft.com/office/drawing/2014/main" id="{D3CED5DD-5929-885D-B077-4275F69B6F28}"/>
              </a:ext>
            </a:extLst>
          </p:cNvPr>
          <p:cNvPicPr>
            <a:picLocks noChangeAspect="1" noChangeArrowheads="1"/>
          </p:cNvPicPr>
          <p:nvPr/>
        </p:nvPicPr>
        <p:blipFill>
          <a:blip r:embed="rId4"/>
          <a:srcRect/>
          <a:stretch/>
        </p:blipFill>
        <p:spPr bwMode="auto">
          <a:xfrm>
            <a:off x="1098545" y="3035820"/>
            <a:ext cx="3865962" cy="21744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786598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בסיסי נתונים </a:t>
            </a:r>
            <a:r>
              <a:rPr lang="en-US" dirty="0">
                <a:latin typeface="Arial" panose="020B0604020202020204" pitchFamily="34" charset="0"/>
                <a:cs typeface="Arial" panose="020B0604020202020204" pitchFamily="34" charset="0"/>
              </a:rPr>
              <a:t>SQL</a:t>
            </a:r>
            <a:endParaRPr lang="en-US" dirty="0">
              <a:cs typeface="+mn-cs"/>
            </a:endParaRP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שיטות ארגון בסיסי נתונים</a:t>
            </a:r>
          </a:p>
          <a:p>
            <a:pPr algn="r" rtl="1">
              <a:lnSpc>
                <a:spcPct val="150000"/>
              </a:lnSpc>
            </a:pPr>
            <a:r>
              <a:rPr lang="he-IL" b="1" dirty="0">
                <a:latin typeface="Arial" panose="020B0604020202020204" pitchFamily="34" charset="0"/>
                <a:cs typeface="Arial" panose="020B0604020202020204" pitchFamily="34" charset="0"/>
              </a:rPr>
              <a:t>מבנה היררכי</a:t>
            </a:r>
          </a:p>
          <a:p>
            <a:pPr algn="r" rtl="1">
              <a:lnSpc>
                <a:spcPct val="150000"/>
              </a:lnSpc>
            </a:pPr>
            <a:r>
              <a:rPr lang="he-IL" dirty="0">
                <a:latin typeface="Arial" panose="020B0604020202020204" pitchFamily="34" charset="0"/>
                <a:cs typeface="Arial" panose="020B0604020202020204" pitchFamily="34" charset="0"/>
              </a:rPr>
              <a:t>במבנה נתונים היררכי ל"הורה" אחד יכולים להיות הרבה "ילדים", אבל ל"ילד" אחד יש "הורה" אחד.</a:t>
            </a:r>
          </a:p>
          <a:p>
            <a:pPr algn="r" rtl="1">
              <a:lnSpc>
                <a:spcPct val="150000"/>
              </a:lnSpc>
            </a:pPr>
            <a:endParaRPr lang="he-IL" dirty="0">
              <a:latin typeface="Arial" panose="020B0604020202020204" pitchFamily="34" charset="0"/>
              <a:cs typeface="Arial" panose="020B0604020202020204" pitchFamily="34" charset="0"/>
            </a:endParaRPr>
          </a:p>
          <a:p>
            <a:pPr algn="r" rtl="1">
              <a:lnSpc>
                <a:spcPct val="150000"/>
              </a:lnSpc>
            </a:pPr>
            <a:r>
              <a:rPr lang="he-IL" dirty="0">
                <a:latin typeface="Arial" panose="020B0604020202020204" pitchFamily="34" charset="0"/>
                <a:cs typeface="Arial" panose="020B0604020202020204" pitchFamily="34" charset="0"/>
              </a:rPr>
              <a:t>גם כיום נעשה שימוש במאגרי נתונים היררכיים:</a:t>
            </a:r>
          </a:p>
          <a:p>
            <a:pPr marL="285750" indent="-28575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מערכת הקבצים במחשב</a:t>
            </a:r>
          </a:p>
          <a:p>
            <a:pPr marL="285750" indent="-28575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מבנה ה- </a:t>
            </a:r>
            <a:r>
              <a:rPr lang="en-US" dirty="0">
                <a:latin typeface="Arial" panose="020B0604020202020204" pitchFamily="34" charset="0"/>
                <a:cs typeface="Arial" panose="020B0604020202020204" pitchFamily="34" charset="0"/>
              </a:rPr>
              <a:t>Registry</a:t>
            </a:r>
          </a:p>
          <a:p>
            <a:pPr marL="285750" indent="-28575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מבנה ה- </a:t>
            </a:r>
            <a:r>
              <a:rPr lang="en-US" dirty="0">
                <a:latin typeface="Arial" panose="020B0604020202020204" pitchFamily="34" charset="0"/>
                <a:cs typeface="Arial" panose="020B0604020202020204" pitchFamily="34" charset="0"/>
              </a:rPr>
              <a:t>Active Directory</a:t>
            </a:r>
            <a:endParaRPr lang="he-IL" dirty="0">
              <a:latin typeface="Arial" panose="020B0604020202020204" pitchFamily="34" charset="0"/>
              <a:cs typeface="Arial" panose="020B0604020202020204" pitchFamily="34" charset="0"/>
            </a:endParaRPr>
          </a:p>
        </p:txBody>
      </p:sp>
      <p:pic>
        <p:nvPicPr>
          <p:cNvPr id="2050" name="Picture 2">
            <a:extLst>
              <a:ext uri="{FF2B5EF4-FFF2-40B4-BE49-F238E27FC236}">
                <a16:creationId xmlns:a16="http://schemas.microsoft.com/office/drawing/2014/main" id="{D3CED5DD-5929-885D-B077-4275F69B6F28}"/>
              </a:ext>
            </a:extLst>
          </p:cNvPr>
          <p:cNvPicPr>
            <a:picLocks noChangeAspect="1" noChangeArrowheads="1"/>
          </p:cNvPicPr>
          <p:nvPr/>
        </p:nvPicPr>
        <p:blipFill>
          <a:blip r:embed="rId4"/>
          <a:srcRect/>
          <a:stretch/>
        </p:blipFill>
        <p:spPr bwMode="auto">
          <a:xfrm>
            <a:off x="514066" y="2759979"/>
            <a:ext cx="5034919" cy="2726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883289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בסיסי נתונים </a:t>
            </a:r>
            <a:r>
              <a:rPr lang="en-US" dirty="0">
                <a:latin typeface="Arial" panose="020B0604020202020204" pitchFamily="34" charset="0"/>
                <a:cs typeface="Arial" panose="020B0604020202020204" pitchFamily="34" charset="0"/>
              </a:rPr>
              <a:t>SQL</a:t>
            </a:r>
            <a:endParaRPr lang="en-US" dirty="0">
              <a:cs typeface="+mn-cs"/>
            </a:endParaRP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fontScale="77500" lnSpcReduction="20000"/>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2300" b="1" dirty="0">
                <a:solidFill>
                  <a:srgbClr val="92D050"/>
                </a:solidFill>
                <a:latin typeface="Arial" panose="020B0604020202020204" pitchFamily="34" charset="0"/>
                <a:cs typeface="Arial" panose="020B0604020202020204" pitchFamily="34" charset="0"/>
              </a:rPr>
              <a:t>שיטות ארגון בסיסי נתונים</a:t>
            </a:r>
          </a:p>
          <a:p>
            <a:pPr algn="r" rtl="1">
              <a:lnSpc>
                <a:spcPct val="150000"/>
              </a:lnSpc>
            </a:pPr>
            <a:r>
              <a:rPr lang="he-IL" b="1" dirty="0">
                <a:latin typeface="Arial" panose="020B0604020202020204" pitchFamily="34" charset="0"/>
                <a:cs typeface="Arial" panose="020B0604020202020204" pitchFamily="34" charset="0"/>
              </a:rPr>
              <a:t>מבנה טבלאי (יחסי)</a:t>
            </a:r>
          </a:p>
          <a:p>
            <a:pPr algn="r" rtl="1">
              <a:lnSpc>
                <a:spcPct val="150000"/>
              </a:lnSpc>
            </a:pPr>
            <a:r>
              <a:rPr lang="he-IL" dirty="0">
                <a:latin typeface="Arial" panose="020B0604020202020204" pitchFamily="34" charset="0"/>
                <a:cs typeface="Arial" panose="020B0604020202020204" pitchFamily="34" charset="0"/>
              </a:rPr>
              <a:t>השיטה הנפוצה ביותר כיום לארגון מידע. נקראת מסד נתונים טבלאי (או יחסי) </a:t>
            </a:r>
            <a:r>
              <a:rPr lang="en-US" dirty="0">
                <a:latin typeface="Arial" panose="020B0604020202020204" pitchFamily="34" charset="0"/>
                <a:cs typeface="Arial" panose="020B0604020202020204" pitchFamily="34" charset="0"/>
              </a:rPr>
              <a:t>RDB</a:t>
            </a:r>
            <a:r>
              <a:rPr lang="he-IL" dirty="0">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Relational Data Base</a:t>
            </a:r>
            <a:r>
              <a:rPr lang="he-IL"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a:p>
            <a:pPr algn="r" rtl="1">
              <a:lnSpc>
                <a:spcPct val="150000"/>
              </a:lnSpc>
            </a:pPr>
            <a:r>
              <a:rPr lang="he-IL" dirty="0">
                <a:latin typeface="Arial" panose="020B0604020202020204" pitchFamily="34" charset="0"/>
                <a:cs typeface="Arial" panose="020B0604020202020204" pitchFamily="34" charset="0"/>
              </a:rPr>
              <a:t>בשיטה זו מגדירים:</a:t>
            </a:r>
          </a:p>
          <a:p>
            <a:pPr marL="285750" indent="-285750" algn="r" rtl="1">
              <a:lnSpc>
                <a:spcPct val="150000"/>
              </a:lnSpc>
              <a:buFont typeface="Wingdings" panose="05000000000000000000" pitchFamily="2" charset="2"/>
              <a:buChar char="v"/>
            </a:pPr>
            <a:r>
              <a:rPr lang="he-IL" b="1" dirty="0">
                <a:latin typeface="Arial" panose="020B0604020202020204" pitchFamily="34" charset="0"/>
                <a:cs typeface="Arial" panose="020B0604020202020204" pitchFamily="34" charset="0"/>
              </a:rPr>
              <a:t>אובייקטים (טבלאות)</a:t>
            </a:r>
            <a:r>
              <a:rPr lang="he-IL" dirty="0">
                <a:latin typeface="Arial" panose="020B0604020202020204" pitchFamily="34" charset="0"/>
                <a:cs typeface="Arial" panose="020B0604020202020204" pitchFamily="34" charset="0"/>
              </a:rPr>
              <a:t>. למשל: האובייקט הוא "תלמיד".</a:t>
            </a:r>
          </a:p>
          <a:p>
            <a:pPr marL="285750" indent="-285750" algn="r" rtl="1">
              <a:lnSpc>
                <a:spcPct val="150000"/>
              </a:lnSpc>
              <a:buFont typeface="Wingdings" panose="05000000000000000000" pitchFamily="2" charset="2"/>
              <a:buChar char="v"/>
            </a:pPr>
            <a:r>
              <a:rPr lang="he-IL" b="1" dirty="0">
                <a:latin typeface="Arial" panose="020B0604020202020204" pitchFamily="34" charset="0"/>
                <a:cs typeface="Arial" panose="020B0604020202020204" pitchFamily="34" charset="0"/>
              </a:rPr>
              <a:t>מה המאפיינים של כל אובייקט (שדות או עמודות)</a:t>
            </a:r>
            <a:r>
              <a:rPr lang="he-IL" dirty="0">
                <a:latin typeface="Arial" panose="020B0604020202020204" pitchFamily="34" charset="0"/>
                <a:cs typeface="Arial" panose="020B0604020202020204" pitchFamily="34" charset="0"/>
              </a:rPr>
              <a:t>. למשל: מה שמאפיין תלמיד: שם, כתובת, מספר תלמיד, מספר טלפון ודוא"ל.</a:t>
            </a:r>
          </a:p>
          <a:p>
            <a:pPr marL="285750" indent="-285750" algn="r" rtl="1">
              <a:lnSpc>
                <a:spcPct val="150000"/>
              </a:lnSpc>
              <a:buFont typeface="Wingdings" panose="05000000000000000000" pitchFamily="2" charset="2"/>
              <a:buChar char="v"/>
            </a:pPr>
            <a:r>
              <a:rPr lang="he-IL" b="1" dirty="0">
                <a:latin typeface="Arial" panose="020B0604020202020204" pitchFamily="34" charset="0"/>
                <a:cs typeface="Arial" panose="020B0604020202020204" pitchFamily="34" charset="0"/>
              </a:rPr>
              <a:t>קשרים בין האובייקטים השונים</a:t>
            </a:r>
            <a:r>
              <a:rPr lang="he-IL" dirty="0">
                <a:latin typeface="Arial" panose="020B0604020202020204" pitchFamily="34" charset="0"/>
                <a:cs typeface="Arial" panose="020B0604020202020204" pitchFamily="34" charset="0"/>
              </a:rPr>
              <a:t>. למשל: בין האובייקט "מרצה" לאובייקט "קורס". יש קשר שנקרא אחד-לרבים (</a:t>
            </a:r>
            <a:r>
              <a:rPr lang="en-US" dirty="0">
                <a:latin typeface="Arial" panose="020B0604020202020204" pitchFamily="34" charset="0"/>
                <a:cs typeface="Arial" panose="020B0604020202020204" pitchFamily="34" charset="0"/>
              </a:rPr>
              <a:t>One to Many</a:t>
            </a:r>
            <a:r>
              <a:rPr lang="he-IL" dirty="0">
                <a:latin typeface="Arial" panose="020B0604020202020204" pitchFamily="34" charset="0"/>
                <a:cs typeface="Arial" panose="020B0604020202020204" pitchFamily="34" charset="0"/>
              </a:rPr>
              <a:t>) כי מרצה אחד יכול ללמד בהרבה קורסים, אבל בקורס אחד יכול להיות רק מרצה אחד.</a:t>
            </a:r>
          </a:p>
          <a:p>
            <a:pPr marL="285750" indent="-285750" algn="r" rtl="1">
              <a:lnSpc>
                <a:spcPct val="150000"/>
              </a:lnSpc>
              <a:buFont typeface="Wingdings" panose="05000000000000000000" pitchFamily="2" charset="2"/>
              <a:buChar char="v"/>
            </a:pPr>
            <a:r>
              <a:rPr lang="he-IL" b="1" dirty="0">
                <a:latin typeface="Arial" panose="020B0604020202020204" pitchFamily="34" charset="0"/>
                <a:cs typeface="Arial" panose="020B0604020202020204" pitchFamily="34" charset="0"/>
              </a:rPr>
              <a:t>כל הנתונים ממש הקשורים לאובייקט מסוים</a:t>
            </a:r>
            <a:r>
              <a:rPr lang="he-IL" dirty="0">
                <a:latin typeface="Arial" panose="020B0604020202020204" pitchFamily="34" charset="0"/>
                <a:cs typeface="Arial" panose="020B0604020202020204" pitchFamily="34" charset="0"/>
              </a:rPr>
              <a:t>. למשל "תלמיד", נשמרים בתור רשומות (שורות) בטבלה.</a:t>
            </a:r>
          </a:p>
        </p:txBody>
      </p:sp>
      <p:pic>
        <p:nvPicPr>
          <p:cNvPr id="2050" name="Picture 2">
            <a:extLst>
              <a:ext uri="{FF2B5EF4-FFF2-40B4-BE49-F238E27FC236}">
                <a16:creationId xmlns:a16="http://schemas.microsoft.com/office/drawing/2014/main" id="{D3CED5DD-5929-885D-B077-4275F69B6F28}"/>
              </a:ext>
            </a:extLst>
          </p:cNvPr>
          <p:cNvPicPr>
            <a:picLocks noChangeAspect="1" noChangeArrowheads="1"/>
          </p:cNvPicPr>
          <p:nvPr/>
        </p:nvPicPr>
        <p:blipFill>
          <a:blip r:embed="rId4"/>
          <a:srcRect/>
          <a:stretch/>
        </p:blipFill>
        <p:spPr bwMode="auto">
          <a:xfrm>
            <a:off x="972648" y="3373623"/>
            <a:ext cx="4117755" cy="14988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779966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בסיסי נתונים </a:t>
            </a:r>
            <a:r>
              <a:rPr lang="en-US" dirty="0">
                <a:latin typeface="Arial" panose="020B0604020202020204" pitchFamily="34" charset="0"/>
                <a:cs typeface="Arial" panose="020B0604020202020204" pitchFamily="34" charset="0"/>
              </a:rPr>
              <a:t>SQL</a:t>
            </a:r>
            <a:endParaRPr lang="en-US" dirty="0">
              <a:cs typeface="+mn-cs"/>
            </a:endParaRP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מערכות מידע ו-</a:t>
            </a:r>
            <a:r>
              <a:rPr lang="en-US" sz="1800" b="1" dirty="0">
                <a:solidFill>
                  <a:srgbClr val="92D050"/>
                </a:solidFill>
                <a:latin typeface="Arial" panose="020B0604020202020204" pitchFamily="34" charset="0"/>
                <a:cs typeface="Arial" panose="020B0604020202020204" pitchFamily="34" charset="0"/>
              </a:rPr>
              <a:t>BI</a:t>
            </a:r>
          </a:p>
          <a:p>
            <a:pPr algn="r" rtl="1">
              <a:lnSpc>
                <a:spcPct val="150000"/>
              </a:lnSpc>
            </a:pPr>
            <a:r>
              <a:rPr lang="en-US" dirty="0">
                <a:latin typeface="Arial" panose="020B0604020202020204" pitchFamily="34" charset="0"/>
                <a:cs typeface="Arial" panose="020B0604020202020204" pitchFamily="34" charset="0"/>
              </a:rPr>
              <a:t>BI </a:t>
            </a:r>
            <a:r>
              <a:rPr lang="he-IL"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Business Intelligence</a:t>
            </a:r>
            <a:r>
              <a:rPr lang="he-IL" dirty="0">
                <a:latin typeface="Arial" panose="020B0604020202020204" pitchFamily="34" charset="0"/>
                <a:cs typeface="Arial" panose="020B0604020202020204" pitchFamily="34" charset="0"/>
              </a:rPr>
              <a:t>) - בינה עסקית.</a:t>
            </a:r>
          </a:p>
          <a:p>
            <a:pPr algn="r" rtl="1">
              <a:lnSpc>
                <a:spcPct val="150000"/>
              </a:lnSpc>
            </a:pPr>
            <a:r>
              <a:rPr lang="he-IL" dirty="0">
                <a:latin typeface="Arial" panose="020B0604020202020204" pitchFamily="34" charset="0"/>
                <a:cs typeface="Arial" panose="020B0604020202020204" pitchFamily="34" charset="0"/>
              </a:rPr>
              <a:t>עוסקת ב:</a:t>
            </a:r>
          </a:p>
          <a:p>
            <a:pPr marL="285750" indent="-28575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איסוף נתונים</a:t>
            </a:r>
          </a:p>
          <a:p>
            <a:pPr marL="285750" indent="-28575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ניתוח מקורות המידע</a:t>
            </a:r>
          </a:p>
          <a:p>
            <a:pPr marL="285750" indent="-28575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הסקת מסקנות וזיהוי מגמות</a:t>
            </a:r>
          </a:p>
          <a:p>
            <a:pPr marL="285750" indent="-28575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הצגת נתונים הנגזרים מן המידע, ככלי עזר עבור מקבלי ההחלטות</a:t>
            </a:r>
          </a:p>
        </p:txBody>
      </p:sp>
      <p:pic>
        <p:nvPicPr>
          <p:cNvPr id="2050" name="Picture 2">
            <a:extLst>
              <a:ext uri="{FF2B5EF4-FFF2-40B4-BE49-F238E27FC236}">
                <a16:creationId xmlns:a16="http://schemas.microsoft.com/office/drawing/2014/main" id="{D3CED5DD-5929-885D-B077-4275F69B6F28}"/>
              </a:ext>
            </a:extLst>
          </p:cNvPr>
          <p:cNvPicPr>
            <a:picLocks noChangeAspect="1" noChangeArrowheads="1"/>
          </p:cNvPicPr>
          <p:nvPr/>
        </p:nvPicPr>
        <p:blipFill>
          <a:blip r:embed="rId4"/>
          <a:srcRect/>
          <a:stretch/>
        </p:blipFill>
        <p:spPr bwMode="auto">
          <a:xfrm>
            <a:off x="98734" y="2363378"/>
            <a:ext cx="5865584" cy="35193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813934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בסיסי נתונים </a:t>
            </a:r>
            <a:r>
              <a:rPr lang="en-US" dirty="0">
                <a:latin typeface="Arial" panose="020B0604020202020204" pitchFamily="34" charset="0"/>
                <a:cs typeface="Arial" panose="020B0604020202020204" pitchFamily="34" charset="0"/>
              </a:rPr>
              <a:t>SQL</a:t>
            </a:r>
            <a:endParaRPr lang="en-US" dirty="0">
              <a:cs typeface="+mn-cs"/>
            </a:endParaRP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fontScale="77500" lnSpcReduction="20000"/>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en-US" sz="2300" b="1" dirty="0">
                <a:solidFill>
                  <a:srgbClr val="92D050"/>
                </a:solidFill>
                <a:latin typeface="Arial" panose="020B0604020202020204" pitchFamily="34" charset="0"/>
                <a:cs typeface="Arial" panose="020B0604020202020204" pitchFamily="34" charset="0"/>
              </a:rPr>
              <a:t>Data Warehouse</a:t>
            </a:r>
          </a:p>
          <a:p>
            <a:pPr algn="r" rtl="1">
              <a:lnSpc>
                <a:spcPct val="150000"/>
              </a:lnSpc>
            </a:pPr>
            <a:r>
              <a:rPr lang="he-IL" dirty="0">
                <a:latin typeface="Arial" panose="020B0604020202020204" pitchFamily="34" charset="0"/>
                <a:cs typeface="Arial" panose="020B0604020202020204" pitchFamily="34" charset="0"/>
              </a:rPr>
              <a:t>כדי לנתח ולהסיק מסקנות צריך לגשת למידע רב ככל האפשר. מצד שני, רוצים שבמערכת תפעולית ישמר רק מידע עדכני כדי לקבל ביצועים טובים. הפתרון – חלוקה לשני מאגרי ידע</a:t>
            </a:r>
          </a:p>
          <a:p>
            <a:pPr algn="r" rtl="1">
              <a:lnSpc>
                <a:spcPct val="150000"/>
              </a:lnSpc>
            </a:pPr>
            <a:r>
              <a:rPr lang="en-US" dirty="0">
                <a:latin typeface="Arial" panose="020B0604020202020204" pitchFamily="34" charset="0"/>
                <a:cs typeface="Arial" panose="020B0604020202020204" pitchFamily="34" charset="0"/>
              </a:rPr>
              <a:t>OLTP </a:t>
            </a:r>
            <a:r>
              <a:rPr lang="he-IL" dirty="0">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Online Transaction Processing</a:t>
            </a:r>
            <a:r>
              <a:rPr lang="he-IL" dirty="0">
                <a:latin typeface="Arial" panose="020B0604020202020204" pitchFamily="34" charset="0"/>
                <a:cs typeface="Arial" panose="020B0604020202020204" pitchFamily="34" charset="0"/>
              </a:rPr>
              <a:t> (דוגמא: ככספומט):</a:t>
            </a:r>
            <a:endParaRPr lang="en-US" dirty="0">
              <a:latin typeface="Arial" panose="020B0604020202020204" pitchFamily="34" charset="0"/>
              <a:cs typeface="Arial" panose="020B0604020202020204" pitchFamily="34" charset="0"/>
            </a:endParaRPr>
          </a:p>
          <a:p>
            <a:pPr marL="285750" indent="-28575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מסד נתונים קטן</a:t>
            </a:r>
          </a:p>
          <a:p>
            <a:pPr marL="285750" indent="-28575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שמירת נתונים תפעוליים בלבד</a:t>
            </a:r>
          </a:p>
          <a:p>
            <a:pPr marL="285750" indent="-28575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שליפות מהירות מאד</a:t>
            </a:r>
          </a:p>
          <a:p>
            <a:pPr algn="r" rtl="1">
              <a:lnSpc>
                <a:spcPct val="150000"/>
              </a:lnSpc>
            </a:pPr>
            <a:r>
              <a:rPr lang="en-US" dirty="0">
                <a:latin typeface="Arial" panose="020B0604020202020204" pitchFamily="34" charset="0"/>
                <a:cs typeface="Arial" panose="020B0604020202020204" pitchFamily="34" charset="0"/>
              </a:rPr>
              <a:t>DWH </a:t>
            </a:r>
            <a:r>
              <a:rPr lang="he-IL" dirty="0">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Data Warehouse</a:t>
            </a:r>
          </a:p>
          <a:p>
            <a:pPr marL="285750" indent="-28575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מסד נתונים גדול מאד</a:t>
            </a:r>
          </a:p>
          <a:p>
            <a:pPr marL="285750" indent="-28575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שמירת כל המידע (כולל ההיסטורי)</a:t>
            </a:r>
          </a:p>
          <a:p>
            <a:pPr marL="285750" indent="-28575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ריכוז נתונים ממקורות שונים</a:t>
            </a:r>
          </a:p>
          <a:p>
            <a:pPr marL="285750" indent="-28575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ביצוע טיוב והאחדה של נתונים</a:t>
            </a:r>
          </a:p>
        </p:txBody>
      </p:sp>
      <p:pic>
        <p:nvPicPr>
          <p:cNvPr id="2050" name="Picture 2">
            <a:extLst>
              <a:ext uri="{FF2B5EF4-FFF2-40B4-BE49-F238E27FC236}">
                <a16:creationId xmlns:a16="http://schemas.microsoft.com/office/drawing/2014/main" id="{D3CED5DD-5929-885D-B077-4275F69B6F28}"/>
              </a:ext>
            </a:extLst>
          </p:cNvPr>
          <p:cNvPicPr>
            <a:picLocks noChangeAspect="1" noChangeArrowheads="1"/>
          </p:cNvPicPr>
          <p:nvPr/>
        </p:nvPicPr>
        <p:blipFill>
          <a:blip r:embed="rId4"/>
          <a:srcRect/>
          <a:stretch/>
        </p:blipFill>
        <p:spPr bwMode="auto">
          <a:xfrm>
            <a:off x="229107" y="3592533"/>
            <a:ext cx="5603432" cy="10683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556784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בסיסי נתונים </a:t>
            </a:r>
            <a:r>
              <a:rPr lang="en-US" dirty="0">
                <a:latin typeface="Arial" panose="020B0604020202020204" pitchFamily="34" charset="0"/>
                <a:cs typeface="Arial" panose="020B0604020202020204" pitchFamily="34" charset="0"/>
              </a:rPr>
              <a:t>SQL</a:t>
            </a:r>
            <a:endParaRPr lang="en-US" dirty="0">
              <a:cs typeface="+mn-cs"/>
            </a:endParaRP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fontScale="92500" lnSpcReduction="10000"/>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900" b="1" dirty="0">
                <a:solidFill>
                  <a:srgbClr val="92D050"/>
                </a:solidFill>
                <a:latin typeface="Arial" panose="020B0604020202020204" pitchFamily="34" charset="0"/>
                <a:cs typeface="Arial" panose="020B0604020202020204" pitchFamily="34" charset="0"/>
              </a:rPr>
              <a:t>למה זה נחוץ לבודקים?</a:t>
            </a:r>
          </a:p>
          <a:p>
            <a:pPr algn="r" rtl="1">
              <a:lnSpc>
                <a:spcPct val="150000"/>
              </a:lnSpc>
            </a:pPr>
            <a:r>
              <a:rPr lang="he-IL" dirty="0">
                <a:latin typeface="Arial" panose="020B0604020202020204" pitchFamily="34" charset="0"/>
                <a:cs typeface="Arial" panose="020B0604020202020204" pitchFamily="34" charset="0"/>
              </a:rPr>
              <a:t>לפעמים נתבקש לבדוק רק חלק מהמערכת:</a:t>
            </a:r>
          </a:p>
          <a:p>
            <a:pPr marL="285750" indent="-28575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בדיקות שרתים</a:t>
            </a:r>
          </a:p>
          <a:p>
            <a:pPr marL="285750" indent="-28575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בדיקת מערכת שעדיין לא פיתחו עבורה מסכים</a:t>
            </a:r>
          </a:p>
          <a:p>
            <a:pPr marL="285750" indent="-28575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בדיקת מסמכים והשתתפות בפגישות ביקורת מסמכים</a:t>
            </a:r>
          </a:p>
          <a:p>
            <a:pPr marL="285750" indent="-285750" algn="r" rtl="1">
              <a:lnSpc>
                <a:spcPct val="150000"/>
              </a:lnSpc>
              <a:buFont typeface="Wingdings" panose="05000000000000000000" pitchFamily="2" charset="2"/>
              <a:buChar char="v"/>
            </a:pPr>
            <a:endParaRPr lang="he-IL" dirty="0">
              <a:latin typeface="Arial" panose="020B0604020202020204" pitchFamily="34" charset="0"/>
              <a:cs typeface="Arial" panose="020B0604020202020204" pitchFamily="34" charset="0"/>
            </a:endParaRPr>
          </a:p>
          <a:p>
            <a:pPr algn="r" rtl="1">
              <a:lnSpc>
                <a:spcPct val="150000"/>
              </a:lnSpc>
            </a:pPr>
            <a:r>
              <a:rPr lang="he-IL" dirty="0">
                <a:latin typeface="Arial" panose="020B0604020202020204" pitchFamily="34" charset="0"/>
                <a:cs typeface="Arial" panose="020B0604020202020204" pitchFamily="34" charset="0"/>
              </a:rPr>
              <a:t>לפעמים נרצה להשתמש בכלים שכוללים מאגרי נתונים (וניתוח מידע) ולהתאים אותם לצרכינו - </a:t>
            </a:r>
            <a:r>
              <a:rPr lang="en-US" dirty="0">
                <a:latin typeface="Arial" panose="020B0604020202020204" pitchFamily="34" charset="0"/>
                <a:cs typeface="Arial" panose="020B0604020202020204" pitchFamily="34" charset="0"/>
              </a:rPr>
              <a:t>QC Quality Center</a:t>
            </a:r>
            <a:endParaRPr lang="he-IL" dirty="0">
              <a:latin typeface="Arial" panose="020B0604020202020204" pitchFamily="34" charset="0"/>
              <a:cs typeface="Arial" panose="020B0604020202020204" pitchFamily="34" charset="0"/>
            </a:endParaRPr>
          </a:p>
          <a:p>
            <a:pPr algn="r" rtl="1">
              <a:lnSpc>
                <a:spcPct val="150000"/>
              </a:lnSpc>
            </a:pPr>
            <a:endParaRPr lang="en-US" dirty="0">
              <a:latin typeface="Arial" panose="020B0604020202020204" pitchFamily="34" charset="0"/>
              <a:cs typeface="Arial" panose="020B0604020202020204" pitchFamily="34" charset="0"/>
            </a:endParaRPr>
          </a:p>
          <a:p>
            <a:pPr algn="r" rtl="1">
              <a:lnSpc>
                <a:spcPct val="150000"/>
              </a:lnSpc>
            </a:pPr>
            <a:r>
              <a:rPr lang="he-IL" b="1" dirty="0">
                <a:latin typeface="Arial" panose="020B0604020202020204" pitchFamily="34" charset="0"/>
                <a:cs typeface="Arial" panose="020B0604020202020204" pitchFamily="34" charset="0"/>
              </a:rPr>
              <a:t>בכל המקרים הללו, נצטרך לדעת "לגשת" למאגרי הנתונים, ולהבין אותם</a:t>
            </a:r>
          </a:p>
        </p:txBody>
      </p:sp>
      <p:pic>
        <p:nvPicPr>
          <p:cNvPr id="2050" name="Picture 2">
            <a:extLst>
              <a:ext uri="{FF2B5EF4-FFF2-40B4-BE49-F238E27FC236}">
                <a16:creationId xmlns:a16="http://schemas.microsoft.com/office/drawing/2014/main" id="{D3CED5DD-5929-885D-B077-4275F69B6F28}"/>
              </a:ext>
            </a:extLst>
          </p:cNvPr>
          <p:cNvPicPr>
            <a:picLocks noChangeAspect="1" noChangeArrowheads="1"/>
          </p:cNvPicPr>
          <p:nvPr/>
        </p:nvPicPr>
        <p:blipFill>
          <a:blip r:embed="rId4"/>
          <a:srcRect/>
          <a:stretch/>
        </p:blipFill>
        <p:spPr bwMode="auto">
          <a:xfrm>
            <a:off x="634556" y="2339023"/>
            <a:ext cx="4793939" cy="35680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0445"/>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Cool">
      <a:dk1>
        <a:srgbClr val="000000"/>
      </a:dk1>
      <a:lt1>
        <a:srgbClr val="FFFFFF"/>
      </a:lt1>
      <a:dk2>
        <a:srgbClr val="464646"/>
      </a:dk2>
      <a:lt2>
        <a:srgbClr val="FFFFFF"/>
      </a:lt2>
      <a:accent1>
        <a:srgbClr val="15D1BB"/>
      </a:accent1>
      <a:accent2>
        <a:srgbClr val="0FB4DB"/>
      </a:accent2>
      <a:accent3>
        <a:srgbClr val="0D81BB"/>
      </a:accent3>
      <a:accent4>
        <a:srgbClr val="045FC4"/>
      </a:accent4>
      <a:accent5>
        <a:srgbClr val="953FF3"/>
      </a:accent5>
      <a:accent6>
        <a:srgbClr val="C03EF4"/>
      </a:accent6>
      <a:hlink>
        <a:srgbClr val="8F8F8F"/>
      </a:hlink>
      <a:folHlink>
        <a:srgbClr val="A5A5A5"/>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Your Title goes Here" id="{216E2A47-1B33-481B-B469-F891BA0BB112}" vid="{A834A686-415F-444B-99EF-70560C1C6F1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Modern clean sophisticated presentation</Template>
  <TotalTime>2721</TotalTime>
  <Words>1218</Words>
  <Application>Microsoft Office PowerPoint</Application>
  <PresentationFormat>מסך רחב</PresentationFormat>
  <Paragraphs>117</Paragraphs>
  <Slides>16</Slides>
  <Notes>0</Notes>
  <HiddenSlides>0</HiddenSlides>
  <MMClips>0</MMClips>
  <ScaleCrop>false</ScaleCrop>
  <HeadingPairs>
    <vt:vector size="6" baseType="variant">
      <vt:variant>
        <vt:lpstr>גופנים בשימוש</vt:lpstr>
      </vt:variant>
      <vt:variant>
        <vt:i4>8</vt:i4>
      </vt:variant>
      <vt:variant>
        <vt:lpstr>ערכת נושא</vt:lpstr>
      </vt:variant>
      <vt:variant>
        <vt:i4>1</vt:i4>
      </vt:variant>
      <vt:variant>
        <vt:lpstr>כותרות שקופיות</vt:lpstr>
      </vt:variant>
      <vt:variant>
        <vt:i4>16</vt:i4>
      </vt:variant>
    </vt:vector>
  </HeadingPairs>
  <TitlesOfParts>
    <vt:vector size="25" baseType="lpstr">
      <vt:lpstr>Arial</vt:lpstr>
      <vt:lpstr>Arimo</vt:lpstr>
      <vt:lpstr>Calibri</vt:lpstr>
      <vt:lpstr>Calibri Light</vt:lpstr>
      <vt:lpstr>Sagona ExtraLight</vt:lpstr>
      <vt:lpstr>Speak Pro</vt:lpstr>
      <vt:lpstr>Times New Roman</vt:lpstr>
      <vt:lpstr>Wingdings</vt:lpstr>
      <vt:lpstr>Office Theme</vt:lpstr>
      <vt:lpstr>QA בודק תוכנה</vt:lpstr>
      <vt:lpstr>בסיסי נתונים SQL</vt:lpstr>
      <vt:lpstr>בסיסי נתונים SQL</vt:lpstr>
      <vt:lpstr>בסיסי נתונים SQL</vt:lpstr>
      <vt:lpstr>בסיסי נתונים SQL</vt:lpstr>
      <vt:lpstr>בסיסי נתונים SQL</vt:lpstr>
      <vt:lpstr>בסיסי נתונים SQL</vt:lpstr>
      <vt:lpstr>בסיסי נתונים SQL</vt:lpstr>
      <vt:lpstr>בסיסי נתונים SQL</vt:lpstr>
      <vt:lpstr>בסיסי נתונים SQL</vt:lpstr>
      <vt:lpstr>בסיסי נתונים SQL</vt:lpstr>
      <vt:lpstr>בסיסי נתונים SQL</vt:lpstr>
      <vt:lpstr>בסיסי נתונים SQL</vt:lpstr>
      <vt:lpstr>בסיסי נתונים SQL</vt:lpstr>
      <vt:lpstr>בסיסי נתונים SQL</vt:lpstr>
      <vt:lpstr>שאלות?</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בניית אתרים</dc:title>
  <dc:creator>אלכס גורבצ'וב</dc:creator>
  <cp:lastModifiedBy>1</cp:lastModifiedBy>
  <cp:revision>22</cp:revision>
  <dcterms:created xsi:type="dcterms:W3CDTF">2022-03-07T11:44:47Z</dcterms:created>
  <dcterms:modified xsi:type="dcterms:W3CDTF">2023-03-05T18:32:16Z</dcterms:modified>
</cp:coreProperties>
</file>